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8" r:id="rId4"/>
    <p:sldMasterId id="2147483749" r:id="rId5"/>
    <p:sldMasterId id="21474837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Barlow ExtraLight"/>
      <p:regular r:id="rId28"/>
      <p:bold r:id="rId29"/>
      <p:italic r:id="rId30"/>
      <p:boldItalic r:id="rId31"/>
    </p:embeddedFont>
    <p:embeddedFont>
      <p:font typeface="Darker Grotesque Medium"/>
      <p:regular r:id="rId32"/>
      <p:bold r:id="rId33"/>
    </p:embeddedFont>
    <p:embeddedFont>
      <p:font typeface="Hepta Slab Medium"/>
      <p:regular r:id="rId34"/>
      <p:bold r:id="rId35"/>
    </p:embeddedFont>
    <p:embeddedFont>
      <p:font typeface="Hepta Slab Light"/>
      <p:regular r:id="rId36"/>
      <p:bold r:id="rId37"/>
    </p:embeddedFont>
    <p:embeddedFont>
      <p:font typeface="Hepta Slab"/>
      <p:regular r:id="rId38"/>
      <p:bold r:id="rId39"/>
    </p:embeddedFont>
    <p:embeddedFont>
      <p:font typeface="Darker Grotesque"/>
      <p:regular r:id="rId40"/>
      <p:bold r:id="rId41"/>
    </p:embeddedFont>
    <p:embeddedFont>
      <p:font typeface="Barlow Medium"/>
      <p:regular r:id="rId42"/>
      <p:bold r:id="rId43"/>
      <p:italic r:id="rId44"/>
      <p:boldItalic r:id="rId45"/>
    </p:embeddedFont>
    <p:embeddedFont>
      <p:font typeface="Barlow Light"/>
      <p:regular r:id="rId46"/>
      <p:bold r:id="rId47"/>
      <p:italic r:id="rId48"/>
      <p:boldItalic r:id="rId49"/>
    </p:embeddedFont>
    <p:embeddedFont>
      <p:font typeface="Barlow"/>
      <p:regular r:id="rId50"/>
      <p:bold r:id="rId51"/>
      <p:italic r:id="rId52"/>
      <p:boldItalic r:id="rId53"/>
    </p:embeddedFont>
    <p:embeddedFont>
      <p:font typeface="Archiv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arkerGrotesque-regular.fntdata"/><Relationship Id="rId42" Type="http://schemas.openxmlformats.org/officeDocument/2006/relationships/font" Target="fonts/BarlowMedium-regular.fntdata"/><Relationship Id="rId41" Type="http://schemas.openxmlformats.org/officeDocument/2006/relationships/font" Target="fonts/DarkerGrotesque-bold.fntdata"/><Relationship Id="rId44" Type="http://schemas.openxmlformats.org/officeDocument/2006/relationships/font" Target="fonts/BarlowMedium-italic.fntdata"/><Relationship Id="rId43" Type="http://schemas.openxmlformats.org/officeDocument/2006/relationships/font" Target="fonts/BarlowMedium-bold.fntdata"/><Relationship Id="rId46" Type="http://schemas.openxmlformats.org/officeDocument/2006/relationships/font" Target="fonts/BarlowLight-regular.fntdata"/><Relationship Id="rId45" Type="http://schemas.openxmlformats.org/officeDocument/2006/relationships/font" Target="fonts/Barlow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BarlowLight-italic.fntdata"/><Relationship Id="rId47" Type="http://schemas.openxmlformats.org/officeDocument/2006/relationships/font" Target="fonts/BarlowLight-bold.fntdata"/><Relationship Id="rId49" Type="http://schemas.openxmlformats.org/officeDocument/2006/relationships/font" Target="fonts/BarlowLigh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arlowExtraLight-boldItalic.fntdata"/><Relationship Id="rId30" Type="http://schemas.openxmlformats.org/officeDocument/2006/relationships/font" Target="fonts/BarlowExtraLight-italic.fntdata"/><Relationship Id="rId33" Type="http://schemas.openxmlformats.org/officeDocument/2006/relationships/font" Target="fonts/DarkerGrotesqueMedium-bold.fntdata"/><Relationship Id="rId32" Type="http://schemas.openxmlformats.org/officeDocument/2006/relationships/font" Target="fonts/DarkerGrotesqueMedium-regular.fntdata"/><Relationship Id="rId35" Type="http://schemas.openxmlformats.org/officeDocument/2006/relationships/font" Target="fonts/HeptaSlabMedium-bold.fntdata"/><Relationship Id="rId34" Type="http://schemas.openxmlformats.org/officeDocument/2006/relationships/font" Target="fonts/HeptaSlabMedium-regular.fntdata"/><Relationship Id="rId37" Type="http://schemas.openxmlformats.org/officeDocument/2006/relationships/font" Target="fonts/HeptaSlabLight-bold.fntdata"/><Relationship Id="rId36" Type="http://schemas.openxmlformats.org/officeDocument/2006/relationships/font" Target="fonts/HeptaSlabLight-regular.fntdata"/><Relationship Id="rId39" Type="http://schemas.openxmlformats.org/officeDocument/2006/relationships/font" Target="fonts/HeptaSlab-bold.fntdata"/><Relationship Id="rId38" Type="http://schemas.openxmlformats.org/officeDocument/2006/relationships/font" Target="fonts/HeptaSlab-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BarlowExtraLight-regular.fntdata"/><Relationship Id="rId27" Type="http://schemas.openxmlformats.org/officeDocument/2006/relationships/slide" Target="slides/slide20.xml"/><Relationship Id="rId29" Type="http://schemas.openxmlformats.org/officeDocument/2006/relationships/font" Target="fonts/BarlowExtraLight-bold.fntdata"/><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4.xml"/><Relationship Id="rId55" Type="http://schemas.openxmlformats.org/officeDocument/2006/relationships/font" Target="fonts/Archivo-bold.fntdata"/><Relationship Id="rId10" Type="http://schemas.openxmlformats.org/officeDocument/2006/relationships/slide" Target="slides/slide3.xml"/><Relationship Id="rId54" Type="http://schemas.openxmlformats.org/officeDocument/2006/relationships/font" Target="fonts/Archivo-regular.fntdata"/><Relationship Id="rId13" Type="http://schemas.openxmlformats.org/officeDocument/2006/relationships/slide" Target="slides/slide6.xml"/><Relationship Id="rId57" Type="http://schemas.openxmlformats.org/officeDocument/2006/relationships/font" Target="fonts/Archivo-boldItalic.fntdata"/><Relationship Id="rId12" Type="http://schemas.openxmlformats.org/officeDocument/2006/relationships/slide" Target="slides/slide5.xml"/><Relationship Id="rId56" Type="http://schemas.openxmlformats.org/officeDocument/2006/relationships/font" Target="fonts/Archiv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3bb77c3eb1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3bb77c3eb1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3bb77c3eb1_0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3bb77c3eb1_0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32e85dba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32e85dba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3bb77c3eb1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3bb77c3eb1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3bb77c3eb1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3bb77c3eb1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3bb77c3eb1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3bb77c3eb1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3bb77c3eb1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3bb77c3eb1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3bb77c3eb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3bb77c3eb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3bb77c3eb1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3bb77c3eb1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3bb77c3eb1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3bb77c3eb1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3bb77c3eb1_0_2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3bb77c3eb1_0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3bb77c3eb1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3bb77c3eb1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3bb77c3eb1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3bb77c3eb1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3bb77c3eb1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3bb77c3eb1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3bb77c3eb1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3bb77c3eb1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3bb77c3eb1_0_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3bb77c3eb1_0_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3bb77c3eb1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3bb77c3eb1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3bb77c3eb1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3bb77c3eb1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bb77c3eb1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3bb77c3eb1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3bb77c3eb1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3bb77c3eb1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713" name="Shape 713"/>
        <p:cNvGrpSpPr/>
        <p:nvPr/>
      </p:nvGrpSpPr>
      <p:grpSpPr>
        <a:xfrm>
          <a:off x="0" y="0"/>
          <a:ext cx="0" cy="0"/>
          <a:chOff x="0" y="0"/>
          <a:chExt cx="0" cy="0"/>
        </a:xfrm>
      </p:grpSpPr>
      <p:sp>
        <p:nvSpPr>
          <p:cNvPr id="714" name="Google Shape;714;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15" name="Google Shape;715;p103"/>
          <p:cNvSpPr/>
          <p:nvPr>
            <p:ph idx="2" type="pic"/>
          </p:nvPr>
        </p:nvSpPr>
        <p:spPr>
          <a:xfrm>
            <a:off x="3389600" y="118913"/>
            <a:ext cx="1643700" cy="1535100"/>
          </a:xfrm>
          <a:prstGeom prst="rect">
            <a:avLst/>
          </a:prstGeom>
          <a:noFill/>
          <a:ln>
            <a:noFill/>
          </a:ln>
        </p:spPr>
      </p:sp>
      <p:sp>
        <p:nvSpPr>
          <p:cNvPr id="716" name="Google Shape;716;p103"/>
          <p:cNvSpPr/>
          <p:nvPr>
            <p:ph idx="3" type="pic"/>
          </p:nvPr>
        </p:nvSpPr>
        <p:spPr>
          <a:xfrm>
            <a:off x="5195935" y="118913"/>
            <a:ext cx="1643700" cy="1535100"/>
          </a:xfrm>
          <a:prstGeom prst="rect">
            <a:avLst/>
          </a:prstGeom>
          <a:noFill/>
          <a:ln>
            <a:noFill/>
          </a:ln>
        </p:spPr>
      </p:sp>
      <p:sp>
        <p:nvSpPr>
          <p:cNvPr id="717" name="Google Shape;717;p103"/>
          <p:cNvSpPr/>
          <p:nvPr>
            <p:ph idx="4" type="pic"/>
          </p:nvPr>
        </p:nvSpPr>
        <p:spPr>
          <a:xfrm>
            <a:off x="7002270" y="118913"/>
            <a:ext cx="1643700" cy="1535100"/>
          </a:xfrm>
          <a:prstGeom prst="rect">
            <a:avLst/>
          </a:prstGeom>
          <a:noFill/>
          <a:ln>
            <a:noFill/>
          </a:ln>
        </p:spPr>
      </p:sp>
      <p:sp>
        <p:nvSpPr>
          <p:cNvPr id="718" name="Google Shape;718;p103"/>
          <p:cNvSpPr/>
          <p:nvPr>
            <p:ph idx="5" type="pic"/>
          </p:nvPr>
        </p:nvSpPr>
        <p:spPr>
          <a:xfrm>
            <a:off x="3389588" y="1804212"/>
            <a:ext cx="1643700" cy="1535100"/>
          </a:xfrm>
          <a:prstGeom prst="rect">
            <a:avLst/>
          </a:prstGeom>
          <a:noFill/>
          <a:ln>
            <a:noFill/>
          </a:ln>
        </p:spPr>
      </p:sp>
      <p:sp>
        <p:nvSpPr>
          <p:cNvPr id="719" name="Google Shape;719;p103"/>
          <p:cNvSpPr/>
          <p:nvPr>
            <p:ph idx="6" type="pic"/>
          </p:nvPr>
        </p:nvSpPr>
        <p:spPr>
          <a:xfrm>
            <a:off x="5195922" y="1804212"/>
            <a:ext cx="1643700" cy="1535100"/>
          </a:xfrm>
          <a:prstGeom prst="rect">
            <a:avLst/>
          </a:prstGeom>
          <a:noFill/>
          <a:ln>
            <a:noFill/>
          </a:ln>
        </p:spPr>
      </p:sp>
      <p:sp>
        <p:nvSpPr>
          <p:cNvPr id="720" name="Google Shape;720;p103"/>
          <p:cNvSpPr/>
          <p:nvPr>
            <p:ph idx="7" type="pic"/>
          </p:nvPr>
        </p:nvSpPr>
        <p:spPr>
          <a:xfrm>
            <a:off x="7002257" y="1804212"/>
            <a:ext cx="1643700" cy="1535100"/>
          </a:xfrm>
          <a:prstGeom prst="rect">
            <a:avLst/>
          </a:prstGeom>
          <a:noFill/>
          <a:ln>
            <a:noFill/>
          </a:ln>
        </p:spPr>
      </p:sp>
      <p:sp>
        <p:nvSpPr>
          <p:cNvPr id="721" name="Google Shape;721;p10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2" name="Google Shape;722;p103"/>
          <p:cNvSpPr/>
          <p:nvPr>
            <p:ph idx="8" type="pic"/>
          </p:nvPr>
        </p:nvSpPr>
        <p:spPr>
          <a:xfrm>
            <a:off x="3389588" y="3489487"/>
            <a:ext cx="1643700" cy="1535100"/>
          </a:xfrm>
          <a:prstGeom prst="rect">
            <a:avLst/>
          </a:prstGeom>
          <a:noFill/>
          <a:ln>
            <a:noFill/>
          </a:ln>
        </p:spPr>
      </p:sp>
      <p:sp>
        <p:nvSpPr>
          <p:cNvPr id="723" name="Google Shape;723;p103"/>
          <p:cNvSpPr/>
          <p:nvPr>
            <p:ph idx="9" type="pic"/>
          </p:nvPr>
        </p:nvSpPr>
        <p:spPr>
          <a:xfrm>
            <a:off x="5195922" y="3489487"/>
            <a:ext cx="1643700" cy="1535100"/>
          </a:xfrm>
          <a:prstGeom prst="rect">
            <a:avLst/>
          </a:prstGeom>
          <a:noFill/>
          <a:ln>
            <a:noFill/>
          </a:ln>
        </p:spPr>
      </p:sp>
      <p:sp>
        <p:nvSpPr>
          <p:cNvPr id="724" name="Google Shape;724;p10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1"/>
        </a:solidFill>
      </p:bgPr>
    </p:bg>
    <p:spTree>
      <p:nvGrpSpPr>
        <p:cNvPr id="370" name="Shape 370"/>
        <p:cNvGrpSpPr/>
        <p:nvPr/>
      </p:nvGrpSpPr>
      <p:grpSpPr>
        <a:xfrm>
          <a:off x="0" y="0"/>
          <a:ext cx="0" cy="0"/>
          <a:chOff x="0" y="0"/>
          <a:chExt cx="0" cy="0"/>
        </a:xfrm>
      </p:grpSpPr>
      <p:sp>
        <p:nvSpPr>
          <p:cNvPr id="371" name="Google Shape;371;p60"/>
          <p:cNvSpPr txBox="1"/>
          <p:nvPr>
            <p:ph type="title"/>
          </p:nvPr>
        </p:nvSpPr>
        <p:spPr>
          <a:xfrm>
            <a:off x="114300" y="92175"/>
            <a:ext cx="8915400" cy="23538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5900"/>
              <a:buNone/>
              <a:defRPr sz="15900"/>
            </a:lvl2pPr>
            <a:lvl3pPr lvl="2">
              <a:spcBef>
                <a:spcPts val="0"/>
              </a:spcBef>
              <a:spcAft>
                <a:spcPts val="0"/>
              </a:spcAft>
              <a:buSzPts val="15900"/>
              <a:buNone/>
              <a:defRPr sz="15900"/>
            </a:lvl3pPr>
            <a:lvl4pPr lvl="3">
              <a:spcBef>
                <a:spcPts val="0"/>
              </a:spcBef>
              <a:spcAft>
                <a:spcPts val="0"/>
              </a:spcAft>
              <a:buSzPts val="15900"/>
              <a:buNone/>
              <a:defRPr sz="15900"/>
            </a:lvl4pPr>
            <a:lvl5pPr lvl="4">
              <a:spcBef>
                <a:spcPts val="0"/>
              </a:spcBef>
              <a:spcAft>
                <a:spcPts val="0"/>
              </a:spcAft>
              <a:buSzPts val="15900"/>
              <a:buNone/>
              <a:defRPr sz="15900"/>
            </a:lvl5pPr>
            <a:lvl6pPr lvl="5">
              <a:spcBef>
                <a:spcPts val="0"/>
              </a:spcBef>
              <a:spcAft>
                <a:spcPts val="0"/>
              </a:spcAft>
              <a:buSzPts val="15900"/>
              <a:buNone/>
              <a:defRPr sz="15900"/>
            </a:lvl6pPr>
            <a:lvl7pPr lvl="6">
              <a:spcBef>
                <a:spcPts val="0"/>
              </a:spcBef>
              <a:spcAft>
                <a:spcPts val="0"/>
              </a:spcAft>
              <a:buSzPts val="15900"/>
              <a:buNone/>
              <a:defRPr sz="15900"/>
            </a:lvl7pPr>
            <a:lvl8pPr lvl="7">
              <a:spcBef>
                <a:spcPts val="0"/>
              </a:spcBef>
              <a:spcAft>
                <a:spcPts val="0"/>
              </a:spcAft>
              <a:buSzPts val="15900"/>
              <a:buNone/>
              <a:defRPr sz="15900"/>
            </a:lvl8pPr>
            <a:lvl9pPr lvl="8">
              <a:spcBef>
                <a:spcPts val="0"/>
              </a:spcBef>
              <a:spcAft>
                <a:spcPts val="0"/>
              </a:spcAft>
              <a:buSzPts val="15900"/>
              <a:buNone/>
              <a:defRPr sz="15900"/>
            </a:lvl9pPr>
          </a:lstStyle>
          <a:p/>
        </p:txBody>
      </p:sp>
      <p:sp>
        <p:nvSpPr>
          <p:cNvPr id="372" name="Google Shape;372;p60"/>
          <p:cNvSpPr/>
          <p:nvPr/>
        </p:nvSpPr>
        <p:spPr>
          <a:xfrm>
            <a:off x="4249625" y="3488450"/>
            <a:ext cx="4665900" cy="1431600"/>
          </a:xfrm>
          <a:prstGeom prst="roundRect">
            <a:avLst>
              <a:gd fmla="val 8852"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60"/>
          <p:cNvSpPr txBox="1"/>
          <p:nvPr>
            <p:ph idx="2" type="title"/>
          </p:nvPr>
        </p:nvSpPr>
        <p:spPr>
          <a:xfrm>
            <a:off x="4637775" y="3665450"/>
            <a:ext cx="4041000" cy="1254600"/>
          </a:xfrm>
          <a:prstGeom prst="rect">
            <a:avLst/>
          </a:prstGeom>
        </p:spPr>
        <p:txBody>
          <a:bodyPr anchorCtr="0" anchor="b" bIns="91425" lIns="91425" spcFirstLastPara="1" rIns="91425" wrap="square" tIns="91425">
            <a:normAutofit/>
          </a:bodyPr>
          <a:lstStyle>
            <a:lvl1pPr lvl="0">
              <a:spcBef>
                <a:spcPts val="0"/>
              </a:spcBef>
              <a:spcAft>
                <a:spcPts val="0"/>
              </a:spcAft>
              <a:buSzPts val="7000"/>
              <a:buNone/>
              <a:defRPr sz="7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bg>
      <p:bgPr>
        <a:solidFill>
          <a:schemeClr val="lt2"/>
        </a:solidFill>
      </p:bgPr>
    </p:bg>
    <p:spTree>
      <p:nvGrpSpPr>
        <p:cNvPr id="374" name="Shape 374"/>
        <p:cNvGrpSpPr/>
        <p:nvPr/>
      </p:nvGrpSpPr>
      <p:grpSpPr>
        <a:xfrm>
          <a:off x="0" y="0"/>
          <a:ext cx="0" cy="0"/>
          <a:chOff x="0" y="0"/>
          <a:chExt cx="0" cy="0"/>
        </a:xfrm>
      </p:grpSpPr>
      <p:sp>
        <p:nvSpPr>
          <p:cNvPr id="375" name="Google Shape;375;p61"/>
          <p:cNvSpPr/>
          <p:nvPr/>
        </p:nvSpPr>
        <p:spPr>
          <a:xfrm>
            <a:off x="228600" y="223625"/>
            <a:ext cx="6299100" cy="4691700"/>
          </a:xfrm>
          <a:prstGeom prst="roundRect">
            <a:avLst>
              <a:gd fmla="val 398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61"/>
          <p:cNvSpPr/>
          <p:nvPr/>
        </p:nvSpPr>
        <p:spPr>
          <a:xfrm>
            <a:off x="8378775" y="223500"/>
            <a:ext cx="536700" cy="4696500"/>
          </a:xfrm>
          <a:prstGeom prst="roundRect">
            <a:avLst>
              <a:gd fmla="val 3056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61"/>
          <p:cNvSpPr/>
          <p:nvPr>
            <p:ph idx="2" type="pic"/>
          </p:nvPr>
        </p:nvSpPr>
        <p:spPr>
          <a:xfrm>
            <a:off x="6702550" y="228300"/>
            <a:ext cx="1501500" cy="4691700"/>
          </a:xfrm>
          <a:prstGeom prst="roundRect">
            <a:avLst>
              <a:gd fmla="val 16667" name="adj"/>
            </a:avLst>
          </a:prstGeom>
          <a:noFill/>
          <a:ln>
            <a:noFill/>
          </a:ln>
        </p:spPr>
      </p:sp>
      <p:sp>
        <p:nvSpPr>
          <p:cNvPr id="378" name="Google Shape;378;p61"/>
          <p:cNvSpPr txBox="1"/>
          <p:nvPr>
            <p:ph type="title"/>
          </p:nvPr>
        </p:nvSpPr>
        <p:spPr>
          <a:xfrm>
            <a:off x="409800" y="2743200"/>
            <a:ext cx="5648100" cy="2400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5000"/>
              <a:buFont typeface="Darker Grotesque Medium"/>
              <a:buNone/>
              <a:defRPr b="0" sz="35000">
                <a:solidFill>
                  <a:schemeClr val="lt1"/>
                </a:solidFill>
                <a:latin typeface="Darker Grotesque Medium"/>
                <a:ea typeface="Darker Grotesque Medium"/>
                <a:cs typeface="Darker Grotesque Medium"/>
                <a:sym typeface="Darker Grotesque Medium"/>
              </a:defRPr>
            </a:lvl1pPr>
            <a:lvl2pPr lvl="1">
              <a:spcBef>
                <a:spcPts val="0"/>
              </a:spcBef>
              <a:spcAft>
                <a:spcPts val="0"/>
              </a:spcAft>
              <a:buClr>
                <a:schemeClr val="lt1"/>
              </a:buClr>
              <a:buSzPts val="35000"/>
              <a:buNone/>
              <a:defRPr sz="35000">
                <a:solidFill>
                  <a:schemeClr val="lt1"/>
                </a:solidFill>
              </a:defRPr>
            </a:lvl2pPr>
            <a:lvl3pPr lvl="2">
              <a:spcBef>
                <a:spcPts val="0"/>
              </a:spcBef>
              <a:spcAft>
                <a:spcPts val="0"/>
              </a:spcAft>
              <a:buClr>
                <a:schemeClr val="lt1"/>
              </a:buClr>
              <a:buSzPts val="35000"/>
              <a:buNone/>
              <a:defRPr sz="35000">
                <a:solidFill>
                  <a:schemeClr val="lt1"/>
                </a:solidFill>
              </a:defRPr>
            </a:lvl3pPr>
            <a:lvl4pPr lvl="3">
              <a:spcBef>
                <a:spcPts val="0"/>
              </a:spcBef>
              <a:spcAft>
                <a:spcPts val="0"/>
              </a:spcAft>
              <a:buClr>
                <a:schemeClr val="lt1"/>
              </a:buClr>
              <a:buSzPts val="35000"/>
              <a:buNone/>
              <a:defRPr sz="35000">
                <a:solidFill>
                  <a:schemeClr val="lt1"/>
                </a:solidFill>
              </a:defRPr>
            </a:lvl4pPr>
            <a:lvl5pPr lvl="4">
              <a:spcBef>
                <a:spcPts val="0"/>
              </a:spcBef>
              <a:spcAft>
                <a:spcPts val="0"/>
              </a:spcAft>
              <a:buClr>
                <a:schemeClr val="lt1"/>
              </a:buClr>
              <a:buSzPts val="35000"/>
              <a:buNone/>
              <a:defRPr sz="35000">
                <a:solidFill>
                  <a:schemeClr val="lt1"/>
                </a:solidFill>
              </a:defRPr>
            </a:lvl5pPr>
            <a:lvl6pPr lvl="5">
              <a:spcBef>
                <a:spcPts val="0"/>
              </a:spcBef>
              <a:spcAft>
                <a:spcPts val="0"/>
              </a:spcAft>
              <a:buClr>
                <a:schemeClr val="lt1"/>
              </a:buClr>
              <a:buSzPts val="35000"/>
              <a:buNone/>
              <a:defRPr sz="35000">
                <a:solidFill>
                  <a:schemeClr val="lt1"/>
                </a:solidFill>
              </a:defRPr>
            </a:lvl6pPr>
            <a:lvl7pPr lvl="6">
              <a:spcBef>
                <a:spcPts val="0"/>
              </a:spcBef>
              <a:spcAft>
                <a:spcPts val="0"/>
              </a:spcAft>
              <a:buClr>
                <a:schemeClr val="lt1"/>
              </a:buClr>
              <a:buSzPts val="35000"/>
              <a:buNone/>
              <a:defRPr sz="35000">
                <a:solidFill>
                  <a:schemeClr val="lt1"/>
                </a:solidFill>
              </a:defRPr>
            </a:lvl7pPr>
            <a:lvl8pPr lvl="7">
              <a:spcBef>
                <a:spcPts val="0"/>
              </a:spcBef>
              <a:spcAft>
                <a:spcPts val="0"/>
              </a:spcAft>
              <a:buClr>
                <a:schemeClr val="lt1"/>
              </a:buClr>
              <a:buSzPts val="35000"/>
              <a:buNone/>
              <a:defRPr sz="35000">
                <a:solidFill>
                  <a:schemeClr val="lt1"/>
                </a:solidFill>
              </a:defRPr>
            </a:lvl8pPr>
            <a:lvl9pPr lvl="8">
              <a:spcBef>
                <a:spcPts val="0"/>
              </a:spcBef>
              <a:spcAft>
                <a:spcPts val="0"/>
              </a:spcAft>
              <a:buClr>
                <a:schemeClr val="lt1"/>
              </a:buClr>
              <a:buSzPts val="35000"/>
              <a:buNone/>
              <a:defRPr sz="35000">
                <a:solidFill>
                  <a:schemeClr val="lt1"/>
                </a:solidFill>
              </a:defRPr>
            </a:lvl9pPr>
          </a:lstStyle>
          <a:p/>
        </p:txBody>
      </p:sp>
      <p:sp>
        <p:nvSpPr>
          <p:cNvPr id="379" name="Google Shape;379;p61"/>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rchivo"/>
              <a:buNone/>
              <a:defRPr b="0" sz="1400">
                <a:solidFill>
                  <a:schemeClr val="lt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bjective" type="tx">
  <p:cSld name="TITLE_AND_BODY">
    <p:bg>
      <p:bgPr>
        <a:solidFill>
          <a:schemeClr val="lt1"/>
        </a:solidFill>
      </p:bgPr>
    </p:bg>
    <p:spTree>
      <p:nvGrpSpPr>
        <p:cNvPr id="380" name="Shape 380"/>
        <p:cNvGrpSpPr/>
        <p:nvPr/>
      </p:nvGrpSpPr>
      <p:grpSpPr>
        <a:xfrm>
          <a:off x="0" y="0"/>
          <a:ext cx="0" cy="0"/>
          <a:chOff x="0" y="0"/>
          <a:chExt cx="0" cy="0"/>
        </a:xfrm>
      </p:grpSpPr>
      <p:sp>
        <p:nvSpPr>
          <p:cNvPr id="381" name="Google Shape;381;p62"/>
          <p:cNvSpPr/>
          <p:nvPr/>
        </p:nvSpPr>
        <p:spPr>
          <a:xfrm>
            <a:off x="22860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62"/>
          <p:cNvSpPr/>
          <p:nvPr/>
        </p:nvSpPr>
        <p:spPr>
          <a:xfrm>
            <a:off x="228600" y="2604950"/>
            <a:ext cx="4286100" cy="20457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62"/>
          <p:cNvSpPr/>
          <p:nvPr>
            <p:ph idx="2" type="pic"/>
          </p:nvPr>
        </p:nvSpPr>
        <p:spPr>
          <a:xfrm>
            <a:off x="4629150" y="2604950"/>
            <a:ext cx="4286100" cy="2042100"/>
          </a:xfrm>
          <a:prstGeom prst="roundRect">
            <a:avLst>
              <a:gd fmla="val 10953" name="adj"/>
            </a:avLst>
          </a:prstGeom>
          <a:noFill/>
          <a:ln>
            <a:noFill/>
          </a:ln>
        </p:spPr>
      </p:sp>
      <p:sp>
        <p:nvSpPr>
          <p:cNvPr id="384" name="Google Shape;384;p62"/>
          <p:cNvSpPr txBox="1"/>
          <p:nvPr>
            <p:ph idx="1" type="subTitle"/>
          </p:nvPr>
        </p:nvSpPr>
        <p:spPr>
          <a:xfrm>
            <a:off x="29190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5" name="Google Shape;385;p62"/>
          <p:cNvSpPr txBox="1"/>
          <p:nvPr>
            <p:ph idx="3" type="body"/>
          </p:nvPr>
        </p:nvSpPr>
        <p:spPr>
          <a:xfrm>
            <a:off x="29190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6" name="Google Shape;386;p62"/>
          <p:cNvSpPr txBox="1"/>
          <p:nvPr>
            <p:ph idx="4"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387" name="Google Shape;387;p62"/>
          <p:cNvSpPr/>
          <p:nvPr/>
        </p:nvSpPr>
        <p:spPr>
          <a:xfrm>
            <a:off x="3205900" y="223625"/>
            <a:ext cx="27378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62"/>
          <p:cNvSpPr txBox="1"/>
          <p:nvPr>
            <p:ph idx="5" type="subTitle"/>
          </p:nvPr>
        </p:nvSpPr>
        <p:spPr>
          <a:xfrm>
            <a:off x="3266546" y="1260225"/>
            <a:ext cx="24432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62"/>
          <p:cNvSpPr txBox="1"/>
          <p:nvPr>
            <p:ph idx="6" type="body"/>
          </p:nvPr>
        </p:nvSpPr>
        <p:spPr>
          <a:xfrm>
            <a:off x="3266550" y="1663200"/>
            <a:ext cx="26187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0" name="Google Shape;390;p62"/>
          <p:cNvSpPr txBox="1"/>
          <p:nvPr>
            <p:ph idx="7"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391" name="Google Shape;391;p62"/>
          <p:cNvSpPr/>
          <p:nvPr/>
        </p:nvSpPr>
        <p:spPr>
          <a:xfrm>
            <a:off x="606395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62"/>
          <p:cNvSpPr txBox="1"/>
          <p:nvPr>
            <p:ph idx="8" type="subTitle"/>
          </p:nvPr>
        </p:nvSpPr>
        <p:spPr>
          <a:xfrm>
            <a:off x="612725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62"/>
          <p:cNvSpPr txBox="1"/>
          <p:nvPr>
            <p:ph idx="9" type="body"/>
          </p:nvPr>
        </p:nvSpPr>
        <p:spPr>
          <a:xfrm>
            <a:off x="612725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4" name="Google Shape;394;p62"/>
          <p:cNvSpPr txBox="1"/>
          <p:nvPr>
            <p:ph idx="13"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395" name="Google Shape;395;p62"/>
          <p:cNvSpPr txBox="1"/>
          <p:nvPr>
            <p:ph idx="14" type="subTitle"/>
          </p:nvPr>
        </p:nvSpPr>
        <p:spPr>
          <a:xfrm>
            <a:off x="291900" y="3371375"/>
            <a:ext cx="40677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96" name="Google Shape;396;p62"/>
          <p:cNvSpPr txBox="1"/>
          <p:nvPr>
            <p:ph idx="15" type="body"/>
          </p:nvPr>
        </p:nvSpPr>
        <p:spPr>
          <a:xfrm>
            <a:off x="291900" y="3837225"/>
            <a:ext cx="4143900" cy="74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97" name="Google Shape;397;p62"/>
          <p:cNvSpPr txBox="1"/>
          <p:nvPr>
            <p:ph idx="16" type="subTitle"/>
          </p:nvPr>
        </p:nvSpPr>
        <p:spPr>
          <a:xfrm>
            <a:off x="291900" y="2740300"/>
            <a:ext cx="24606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Clr>
                <a:schemeClr val="lt1"/>
              </a:buClr>
              <a:buSzPts val="2400"/>
              <a:buNone/>
              <a:defRPr>
                <a:solidFill>
                  <a:schemeClr val="lt1"/>
                </a:solidFill>
              </a:defRPr>
            </a:lvl1pPr>
            <a:lvl2pPr lvl="1">
              <a:lnSpc>
                <a:spcPct val="50000"/>
              </a:lnSpc>
              <a:spcBef>
                <a:spcPts val="0"/>
              </a:spcBef>
              <a:spcAft>
                <a:spcPts val="0"/>
              </a:spcAft>
              <a:buClr>
                <a:schemeClr val="lt1"/>
              </a:buClr>
              <a:buSzPts val="1400"/>
              <a:buNone/>
              <a:defRPr>
                <a:solidFill>
                  <a:schemeClr val="lt1"/>
                </a:solidFill>
              </a:defRPr>
            </a:lvl2pPr>
            <a:lvl3pPr lvl="2">
              <a:lnSpc>
                <a:spcPct val="50000"/>
              </a:lnSpc>
              <a:spcBef>
                <a:spcPts val="0"/>
              </a:spcBef>
              <a:spcAft>
                <a:spcPts val="0"/>
              </a:spcAft>
              <a:buClr>
                <a:schemeClr val="lt1"/>
              </a:buClr>
              <a:buSzPts val="1400"/>
              <a:buNone/>
              <a:defRPr>
                <a:solidFill>
                  <a:schemeClr val="lt1"/>
                </a:solidFill>
              </a:defRPr>
            </a:lvl3pPr>
            <a:lvl4pPr lvl="3">
              <a:lnSpc>
                <a:spcPct val="50000"/>
              </a:lnSpc>
              <a:spcBef>
                <a:spcPts val="0"/>
              </a:spcBef>
              <a:spcAft>
                <a:spcPts val="0"/>
              </a:spcAft>
              <a:buClr>
                <a:schemeClr val="lt1"/>
              </a:buClr>
              <a:buSzPts val="1400"/>
              <a:buNone/>
              <a:defRPr>
                <a:solidFill>
                  <a:schemeClr val="lt1"/>
                </a:solidFill>
              </a:defRPr>
            </a:lvl4pPr>
            <a:lvl5pPr lvl="4">
              <a:lnSpc>
                <a:spcPct val="50000"/>
              </a:lnSpc>
              <a:spcBef>
                <a:spcPts val="0"/>
              </a:spcBef>
              <a:spcAft>
                <a:spcPts val="0"/>
              </a:spcAft>
              <a:buClr>
                <a:schemeClr val="lt1"/>
              </a:buClr>
              <a:buSzPts val="1400"/>
              <a:buNone/>
              <a:defRPr>
                <a:solidFill>
                  <a:schemeClr val="lt1"/>
                </a:solidFill>
              </a:defRPr>
            </a:lvl5pPr>
            <a:lvl6pPr lvl="5">
              <a:lnSpc>
                <a:spcPct val="50000"/>
              </a:lnSpc>
              <a:spcBef>
                <a:spcPts val="0"/>
              </a:spcBef>
              <a:spcAft>
                <a:spcPts val="0"/>
              </a:spcAft>
              <a:buClr>
                <a:schemeClr val="lt1"/>
              </a:buClr>
              <a:buSzPts val="1400"/>
              <a:buNone/>
              <a:defRPr>
                <a:solidFill>
                  <a:schemeClr val="lt1"/>
                </a:solidFill>
              </a:defRPr>
            </a:lvl6pPr>
            <a:lvl7pPr lvl="6">
              <a:lnSpc>
                <a:spcPct val="50000"/>
              </a:lnSpc>
              <a:spcBef>
                <a:spcPts val="0"/>
              </a:spcBef>
              <a:spcAft>
                <a:spcPts val="0"/>
              </a:spcAft>
              <a:buClr>
                <a:schemeClr val="lt1"/>
              </a:buClr>
              <a:buSzPts val="1400"/>
              <a:buNone/>
              <a:defRPr>
                <a:solidFill>
                  <a:schemeClr val="lt1"/>
                </a:solidFill>
              </a:defRPr>
            </a:lvl7pPr>
            <a:lvl8pPr lvl="7">
              <a:lnSpc>
                <a:spcPct val="50000"/>
              </a:lnSpc>
              <a:spcBef>
                <a:spcPts val="0"/>
              </a:spcBef>
              <a:spcAft>
                <a:spcPts val="0"/>
              </a:spcAft>
              <a:buClr>
                <a:schemeClr val="lt1"/>
              </a:buClr>
              <a:buSzPts val="1400"/>
              <a:buNone/>
              <a:defRPr>
                <a:solidFill>
                  <a:schemeClr val="lt1"/>
                </a:solidFill>
              </a:defRPr>
            </a:lvl8pPr>
            <a:lvl9pPr lvl="8">
              <a:lnSpc>
                <a:spcPct val="50000"/>
              </a:lnSpc>
              <a:spcBef>
                <a:spcPts val="0"/>
              </a:spcBef>
              <a:spcAft>
                <a:spcPts val="0"/>
              </a:spcAft>
              <a:buClr>
                <a:schemeClr val="lt1"/>
              </a:buClr>
              <a:buSzPts val="1400"/>
              <a:buNone/>
              <a:defRPr>
                <a:solidFill>
                  <a:schemeClr val="lt1"/>
                </a:solidFill>
              </a:defRPr>
            </a:lvl9pPr>
          </a:lstStyle>
          <a:p/>
        </p:txBody>
      </p:sp>
      <p:sp>
        <p:nvSpPr>
          <p:cNvPr id="398" name="Google Shape;398;p62"/>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62"/>
          <p:cNvSpPr txBox="1"/>
          <p:nvPr>
            <p:ph idx="1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00" name="Google Shape;400;p6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type="twoColTx">
  <p:cSld name="TITLE_AND_TWO_COLUMNS">
    <p:spTree>
      <p:nvGrpSpPr>
        <p:cNvPr id="401" name="Shape 401"/>
        <p:cNvGrpSpPr/>
        <p:nvPr/>
      </p:nvGrpSpPr>
      <p:grpSpPr>
        <a:xfrm>
          <a:off x="0" y="0"/>
          <a:ext cx="0" cy="0"/>
          <a:chOff x="0" y="0"/>
          <a:chExt cx="0" cy="0"/>
        </a:xfrm>
      </p:grpSpPr>
      <p:sp>
        <p:nvSpPr>
          <p:cNvPr id="402" name="Google Shape;402;p63"/>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63"/>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404" name="Google Shape;404;p6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s &amp; Cons" type="titleOnly">
  <p:cSld name="TITLE_ONLY">
    <p:bg>
      <p:bgPr>
        <a:solidFill>
          <a:schemeClr val="lt1"/>
        </a:solidFill>
      </p:bgPr>
    </p:bg>
    <p:spTree>
      <p:nvGrpSpPr>
        <p:cNvPr id="405" name="Shape 405"/>
        <p:cNvGrpSpPr/>
        <p:nvPr/>
      </p:nvGrpSpPr>
      <p:grpSpPr>
        <a:xfrm>
          <a:off x="0" y="0"/>
          <a:ext cx="0" cy="0"/>
          <a:chOff x="0" y="0"/>
          <a:chExt cx="0" cy="0"/>
        </a:xfrm>
      </p:grpSpPr>
      <p:sp>
        <p:nvSpPr>
          <p:cNvPr id="406" name="Google Shape;406;p64"/>
          <p:cNvSpPr/>
          <p:nvPr/>
        </p:nvSpPr>
        <p:spPr>
          <a:xfrm>
            <a:off x="228600" y="223625"/>
            <a:ext cx="4825200" cy="44379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64"/>
          <p:cNvSpPr/>
          <p:nvPr/>
        </p:nvSpPr>
        <p:spPr>
          <a:xfrm>
            <a:off x="5188325" y="223625"/>
            <a:ext cx="3727200" cy="44379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64"/>
          <p:cNvSpPr txBox="1"/>
          <p:nvPr>
            <p:ph type="title"/>
          </p:nvPr>
        </p:nvSpPr>
        <p:spPr>
          <a:xfrm>
            <a:off x="476409" y="3845757"/>
            <a:ext cx="2638500" cy="80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09" name="Google Shape;409;p64"/>
          <p:cNvSpPr txBox="1"/>
          <p:nvPr>
            <p:ph idx="2" type="title"/>
          </p:nvPr>
        </p:nvSpPr>
        <p:spPr>
          <a:xfrm>
            <a:off x="5382375" y="3845757"/>
            <a:ext cx="2110200" cy="66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0" name="Google Shape;410;p64"/>
          <p:cNvSpPr txBox="1"/>
          <p:nvPr>
            <p:ph idx="1" type="body"/>
          </p:nvPr>
        </p:nvSpPr>
        <p:spPr>
          <a:xfrm>
            <a:off x="476409" y="392594"/>
            <a:ext cx="41643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11" name="Google Shape;411;p64"/>
          <p:cNvSpPr txBox="1"/>
          <p:nvPr>
            <p:ph idx="3" type="body"/>
          </p:nvPr>
        </p:nvSpPr>
        <p:spPr>
          <a:xfrm>
            <a:off x="5382375" y="392594"/>
            <a:ext cx="34194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12" name="Google Shape;412;p64"/>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64"/>
          <p:cNvSpPr txBox="1"/>
          <p:nvPr>
            <p:ph idx="4"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414" name="Google Shape;414;p64"/>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Strategy">
  <p:cSld name="ONE_COLUMN_TEXT">
    <p:bg>
      <p:bgPr>
        <a:solidFill>
          <a:schemeClr val="lt1"/>
        </a:solidFill>
      </p:bgPr>
    </p:bg>
    <p:spTree>
      <p:nvGrpSpPr>
        <p:cNvPr id="415" name="Shape 415"/>
        <p:cNvGrpSpPr/>
        <p:nvPr/>
      </p:nvGrpSpPr>
      <p:grpSpPr>
        <a:xfrm>
          <a:off x="0" y="0"/>
          <a:ext cx="0" cy="0"/>
          <a:chOff x="0" y="0"/>
          <a:chExt cx="0" cy="0"/>
        </a:xfrm>
      </p:grpSpPr>
      <p:sp>
        <p:nvSpPr>
          <p:cNvPr id="416" name="Google Shape;416;p65"/>
          <p:cNvSpPr/>
          <p:nvPr/>
        </p:nvSpPr>
        <p:spPr>
          <a:xfrm>
            <a:off x="228600" y="223625"/>
            <a:ext cx="4238100" cy="4423500"/>
          </a:xfrm>
          <a:prstGeom prst="roundRect">
            <a:avLst>
              <a:gd fmla="val 597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65"/>
          <p:cNvSpPr/>
          <p:nvPr/>
        </p:nvSpPr>
        <p:spPr>
          <a:xfrm>
            <a:off x="4636327" y="223652"/>
            <a:ext cx="4279200" cy="9159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65"/>
          <p:cNvSpPr/>
          <p:nvPr/>
        </p:nvSpPr>
        <p:spPr>
          <a:xfrm>
            <a:off x="4636325" y="1307410"/>
            <a:ext cx="4279200" cy="2371800"/>
          </a:xfrm>
          <a:prstGeom prst="roundRect">
            <a:avLst>
              <a:gd fmla="val 1198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65"/>
          <p:cNvSpPr/>
          <p:nvPr/>
        </p:nvSpPr>
        <p:spPr>
          <a:xfrm>
            <a:off x="4636327" y="3846769"/>
            <a:ext cx="4279200" cy="8004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65"/>
          <p:cNvSpPr txBox="1"/>
          <p:nvPr>
            <p:ph type="title"/>
          </p:nvPr>
        </p:nvSpPr>
        <p:spPr>
          <a:xfrm>
            <a:off x="299276" y="3595975"/>
            <a:ext cx="3630000" cy="91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1" name="Google Shape;421;p65"/>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65"/>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423" name="Google Shape;423;p65"/>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424" name="Google Shape;424;p65"/>
          <p:cNvSpPr txBox="1"/>
          <p:nvPr>
            <p:ph idx="3" type="subTitle"/>
          </p:nvPr>
        </p:nvSpPr>
        <p:spPr>
          <a:xfrm>
            <a:off x="4762500" y="1307425"/>
            <a:ext cx="586800" cy="237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425" name="Google Shape;425;p65"/>
          <p:cNvSpPr txBox="1"/>
          <p:nvPr>
            <p:ph idx="4" type="subTitle"/>
          </p:nvPr>
        </p:nvSpPr>
        <p:spPr>
          <a:xfrm>
            <a:off x="4762500" y="3846775"/>
            <a:ext cx="586800" cy="80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426" name="Google Shape;426;p65"/>
          <p:cNvSpPr txBox="1"/>
          <p:nvPr>
            <p:ph idx="5" type="body"/>
          </p:nvPr>
        </p:nvSpPr>
        <p:spPr>
          <a:xfrm>
            <a:off x="5922019" y="223650"/>
            <a:ext cx="2922300" cy="9159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7" name="Google Shape;427;p65"/>
          <p:cNvSpPr txBox="1"/>
          <p:nvPr>
            <p:ph idx="6" type="body"/>
          </p:nvPr>
        </p:nvSpPr>
        <p:spPr>
          <a:xfrm>
            <a:off x="5922019" y="1307400"/>
            <a:ext cx="2922300" cy="2371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8" name="Google Shape;428;p65"/>
          <p:cNvSpPr txBox="1"/>
          <p:nvPr>
            <p:ph idx="7" type="body"/>
          </p:nvPr>
        </p:nvSpPr>
        <p:spPr>
          <a:xfrm>
            <a:off x="5922019" y="3846775"/>
            <a:ext cx="2922300" cy="80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29" name="Google Shape;429;p6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s">
  <p:cSld name="CUSTOM">
    <p:spTree>
      <p:nvGrpSpPr>
        <p:cNvPr id="430" name="Shape 430"/>
        <p:cNvGrpSpPr/>
        <p:nvPr/>
      </p:nvGrpSpPr>
      <p:grpSpPr>
        <a:xfrm>
          <a:off x="0" y="0"/>
          <a:ext cx="0" cy="0"/>
          <a:chOff x="0" y="0"/>
          <a:chExt cx="0" cy="0"/>
        </a:xfrm>
      </p:grpSpPr>
      <p:sp>
        <p:nvSpPr>
          <p:cNvPr id="431" name="Google Shape;431;p66"/>
          <p:cNvSpPr/>
          <p:nvPr/>
        </p:nvSpPr>
        <p:spPr>
          <a:xfrm>
            <a:off x="228625" y="223625"/>
            <a:ext cx="8686800" cy="1180200"/>
          </a:xfrm>
          <a:prstGeom prst="roundRect">
            <a:avLst>
              <a:gd fmla="val 1821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66"/>
          <p:cNvSpPr/>
          <p:nvPr>
            <p:ph idx="2" type="pic"/>
          </p:nvPr>
        </p:nvSpPr>
        <p:spPr>
          <a:xfrm>
            <a:off x="228375" y="1508150"/>
            <a:ext cx="2082900" cy="3138900"/>
          </a:xfrm>
          <a:prstGeom prst="roundRect">
            <a:avLst>
              <a:gd fmla="val 16667" name="adj"/>
            </a:avLst>
          </a:prstGeom>
          <a:noFill/>
          <a:ln>
            <a:noFill/>
          </a:ln>
        </p:spPr>
      </p:sp>
      <p:sp>
        <p:nvSpPr>
          <p:cNvPr id="433" name="Google Shape;433;p6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66"/>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35" name="Google Shape;435;p66"/>
          <p:cNvSpPr txBox="1"/>
          <p:nvPr>
            <p:ph type="title"/>
          </p:nvPr>
        </p:nvSpPr>
        <p:spPr>
          <a:xfrm>
            <a:off x="342900" y="269025"/>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66"/>
          <p:cNvSpPr txBox="1"/>
          <p:nvPr>
            <p:ph idx="3" type="body"/>
          </p:nvPr>
        </p:nvSpPr>
        <p:spPr>
          <a:xfrm>
            <a:off x="3920125" y="269025"/>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7" name="Google Shape;437;p66"/>
          <p:cNvSpPr/>
          <p:nvPr>
            <p:ph idx="4" type="pic"/>
          </p:nvPr>
        </p:nvSpPr>
        <p:spPr>
          <a:xfrm>
            <a:off x="2431158" y="1508150"/>
            <a:ext cx="2082900" cy="3138900"/>
          </a:xfrm>
          <a:prstGeom prst="roundRect">
            <a:avLst>
              <a:gd fmla="val 16667" name="adj"/>
            </a:avLst>
          </a:prstGeom>
          <a:noFill/>
          <a:ln>
            <a:noFill/>
          </a:ln>
        </p:spPr>
      </p:sp>
      <p:sp>
        <p:nvSpPr>
          <p:cNvPr id="438" name="Google Shape;438;p66"/>
          <p:cNvSpPr/>
          <p:nvPr>
            <p:ph idx="5" type="pic"/>
          </p:nvPr>
        </p:nvSpPr>
        <p:spPr>
          <a:xfrm>
            <a:off x="4633942" y="1508150"/>
            <a:ext cx="2082900" cy="3138900"/>
          </a:xfrm>
          <a:prstGeom prst="roundRect">
            <a:avLst>
              <a:gd fmla="val 16667" name="adj"/>
            </a:avLst>
          </a:prstGeom>
          <a:noFill/>
          <a:ln>
            <a:noFill/>
          </a:ln>
        </p:spPr>
      </p:sp>
      <p:sp>
        <p:nvSpPr>
          <p:cNvPr id="439" name="Google Shape;439;p66"/>
          <p:cNvSpPr/>
          <p:nvPr>
            <p:ph idx="6" type="pic"/>
          </p:nvPr>
        </p:nvSpPr>
        <p:spPr>
          <a:xfrm>
            <a:off x="6836725" y="1508150"/>
            <a:ext cx="2082900" cy="3138900"/>
          </a:xfrm>
          <a:prstGeom prst="roundRect">
            <a:avLst>
              <a:gd fmla="val 16667" name="adj"/>
            </a:avLst>
          </a:prstGeom>
          <a:noFill/>
          <a:ln>
            <a:noFill/>
          </a:ln>
        </p:spPr>
      </p:sp>
      <p:sp>
        <p:nvSpPr>
          <p:cNvPr id="440" name="Google Shape;440;p6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nfo">
  <p:cSld name="CUSTOM_1_1">
    <p:spTree>
      <p:nvGrpSpPr>
        <p:cNvPr id="441" name="Shape 441"/>
        <p:cNvGrpSpPr/>
        <p:nvPr/>
      </p:nvGrpSpPr>
      <p:grpSpPr>
        <a:xfrm>
          <a:off x="0" y="0"/>
          <a:ext cx="0" cy="0"/>
          <a:chOff x="0" y="0"/>
          <a:chExt cx="0" cy="0"/>
        </a:xfrm>
      </p:grpSpPr>
      <p:sp>
        <p:nvSpPr>
          <p:cNvPr id="442" name="Google Shape;442;p67"/>
          <p:cNvSpPr/>
          <p:nvPr/>
        </p:nvSpPr>
        <p:spPr>
          <a:xfrm>
            <a:off x="228600" y="223675"/>
            <a:ext cx="28629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3" name="Google Shape;443;p67"/>
          <p:cNvSpPr/>
          <p:nvPr/>
        </p:nvSpPr>
        <p:spPr>
          <a:xfrm>
            <a:off x="228625" y="3466850"/>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67"/>
          <p:cNvSpPr txBox="1"/>
          <p:nvPr>
            <p:ph type="title"/>
          </p:nvPr>
        </p:nvSpPr>
        <p:spPr>
          <a:xfrm>
            <a:off x="342900" y="3512250"/>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67"/>
          <p:cNvSpPr txBox="1"/>
          <p:nvPr>
            <p:ph idx="1" type="body"/>
          </p:nvPr>
        </p:nvSpPr>
        <p:spPr>
          <a:xfrm>
            <a:off x="3920125" y="3512250"/>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6" name="Google Shape;446;p67"/>
          <p:cNvSpPr/>
          <p:nvPr/>
        </p:nvSpPr>
        <p:spPr>
          <a:xfrm>
            <a:off x="3203200" y="223675"/>
            <a:ext cx="27405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7" name="Google Shape;447;p67"/>
          <p:cNvSpPr/>
          <p:nvPr/>
        </p:nvSpPr>
        <p:spPr>
          <a:xfrm>
            <a:off x="6057900" y="223675"/>
            <a:ext cx="28662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8" name="Google Shape;448;p67"/>
          <p:cNvSpPr txBox="1"/>
          <p:nvPr>
            <p:ph idx="2" type="body"/>
          </p:nvPr>
        </p:nvSpPr>
        <p:spPr>
          <a:xfrm>
            <a:off x="22855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49" name="Google Shape;449;p67"/>
          <p:cNvSpPr txBox="1"/>
          <p:nvPr>
            <p:ph idx="3" type="body"/>
          </p:nvPr>
        </p:nvSpPr>
        <p:spPr>
          <a:xfrm>
            <a:off x="3205675" y="1647025"/>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50" name="Google Shape;450;p67"/>
          <p:cNvSpPr txBox="1"/>
          <p:nvPr>
            <p:ph idx="4" type="body"/>
          </p:nvPr>
        </p:nvSpPr>
        <p:spPr>
          <a:xfrm>
            <a:off x="605250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51" name="Google Shape;451;p67"/>
          <p:cNvSpPr txBox="1"/>
          <p:nvPr>
            <p:ph idx="5"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52" name="Google Shape;452;p67"/>
          <p:cNvSpPr txBox="1"/>
          <p:nvPr>
            <p:ph idx="6"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53" name="Google Shape;453;p67"/>
          <p:cNvSpPr txBox="1"/>
          <p:nvPr>
            <p:ph idx="7"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54" name="Google Shape;454;p6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67"/>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56" name="Google Shape;456;p6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p:cSld name="CUSTOM_11">
    <p:spTree>
      <p:nvGrpSpPr>
        <p:cNvPr id="457" name="Shape 457"/>
        <p:cNvGrpSpPr/>
        <p:nvPr/>
      </p:nvGrpSpPr>
      <p:grpSpPr>
        <a:xfrm>
          <a:off x="0" y="0"/>
          <a:ext cx="0" cy="0"/>
          <a:chOff x="0" y="0"/>
          <a:chExt cx="0" cy="0"/>
        </a:xfrm>
      </p:grpSpPr>
      <p:sp>
        <p:nvSpPr>
          <p:cNvPr id="458" name="Google Shape;458;p68"/>
          <p:cNvSpPr/>
          <p:nvPr/>
        </p:nvSpPr>
        <p:spPr>
          <a:xfrm>
            <a:off x="219700" y="1502438"/>
            <a:ext cx="28629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59" name="Google Shape;459;p68"/>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68"/>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1" name="Google Shape;461;p68"/>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2" name="Google Shape;462;p68"/>
          <p:cNvSpPr/>
          <p:nvPr/>
        </p:nvSpPr>
        <p:spPr>
          <a:xfrm>
            <a:off x="3194300" y="1502438"/>
            <a:ext cx="27405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63" name="Google Shape;463;p68"/>
          <p:cNvSpPr/>
          <p:nvPr/>
        </p:nvSpPr>
        <p:spPr>
          <a:xfrm>
            <a:off x="6049000" y="1502438"/>
            <a:ext cx="28662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64" name="Google Shape;464;p68"/>
          <p:cNvSpPr txBox="1"/>
          <p:nvPr>
            <p:ph idx="2" type="body"/>
          </p:nvPr>
        </p:nvSpPr>
        <p:spPr>
          <a:xfrm>
            <a:off x="21965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65" name="Google Shape;465;p68"/>
          <p:cNvSpPr txBox="1"/>
          <p:nvPr>
            <p:ph idx="3" type="body"/>
          </p:nvPr>
        </p:nvSpPr>
        <p:spPr>
          <a:xfrm>
            <a:off x="3196775" y="2925788"/>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66" name="Google Shape;466;p68"/>
          <p:cNvSpPr txBox="1"/>
          <p:nvPr>
            <p:ph idx="4" type="body"/>
          </p:nvPr>
        </p:nvSpPr>
        <p:spPr>
          <a:xfrm>
            <a:off x="604360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67" name="Google Shape;467;p68"/>
          <p:cNvSpPr txBox="1"/>
          <p:nvPr>
            <p:ph idx="5" type="subTitle"/>
          </p:nvPr>
        </p:nvSpPr>
        <p:spPr>
          <a:xfrm>
            <a:off x="28300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8" name="Google Shape;468;p68"/>
          <p:cNvSpPr txBox="1"/>
          <p:nvPr>
            <p:ph idx="6" type="subTitle"/>
          </p:nvPr>
        </p:nvSpPr>
        <p:spPr>
          <a:xfrm>
            <a:off x="3257646" y="1546063"/>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9" name="Google Shape;469;p68"/>
          <p:cNvSpPr txBox="1"/>
          <p:nvPr>
            <p:ph idx="7" type="subTitle"/>
          </p:nvPr>
        </p:nvSpPr>
        <p:spPr>
          <a:xfrm>
            <a:off x="611835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70" name="Google Shape;470;p68"/>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68"/>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2" name="Google Shape;472;p6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nalysis">
  <p:cSld name="CUSTOM_13">
    <p:spTree>
      <p:nvGrpSpPr>
        <p:cNvPr id="473" name="Shape 473"/>
        <p:cNvGrpSpPr/>
        <p:nvPr/>
      </p:nvGrpSpPr>
      <p:grpSpPr>
        <a:xfrm>
          <a:off x="0" y="0"/>
          <a:ext cx="0" cy="0"/>
          <a:chOff x="0" y="0"/>
          <a:chExt cx="0" cy="0"/>
        </a:xfrm>
      </p:grpSpPr>
      <p:sp>
        <p:nvSpPr>
          <p:cNvPr id="474" name="Google Shape;474;p69"/>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69"/>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69"/>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77" name="Google Shape;477;p69"/>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69"/>
          <p:cNvSpPr txBox="1"/>
          <p:nvPr>
            <p:ph idx="2"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9" name="Google Shape;479;p6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dgeting plan">
  <p:cSld name="CUSTOM_14">
    <p:spTree>
      <p:nvGrpSpPr>
        <p:cNvPr id="480" name="Shape 480"/>
        <p:cNvGrpSpPr/>
        <p:nvPr/>
      </p:nvGrpSpPr>
      <p:grpSpPr>
        <a:xfrm>
          <a:off x="0" y="0"/>
          <a:ext cx="0" cy="0"/>
          <a:chOff x="0" y="0"/>
          <a:chExt cx="0" cy="0"/>
        </a:xfrm>
      </p:grpSpPr>
      <p:sp>
        <p:nvSpPr>
          <p:cNvPr id="481" name="Google Shape;481;p70"/>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70"/>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83" name="Google Shape;483;p70"/>
          <p:cNvSpPr txBox="1"/>
          <p:nvPr>
            <p:ph type="title"/>
          </p:nvPr>
        </p:nvSpPr>
        <p:spPr>
          <a:xfrm>
            <a:off x="228600" y="223625"/>
            <a:ext cx="7978500" cy="379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4" name="Google Shape;484;p70"/>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1">
    <p:bg>
      <p:bgPr>
        <a:solidFill>
          <a:schemeClr val="accent1"/>
        </a:solidFill>
      </p:bgPr>
    </p:bg>
    <p:spTree>
      <p:nvGrpSpPr>
        <p:cNvPr id="485" name="Shape 485"/>
        <p:cNvGrpSpPr/>
        <p:nvPr/>
      </p:nvGrpSpPr>
      <p:grpSpPr>
        <a:xfrm>
          <a:off x="0" y="0"/>
          <a:ext cx="0" cy="0"/>
          <a:chOff x="0" y="0"/>
          <a:chExt cx="0" cy="0"/>
        </a:xfrm>
      </p:grpSpPr>
      <p:sp>
        <p:nvSpPr>
          <p:cNvPr id="486" name="Google Shape;486;p71"/>
          <p:cNvSpPr/>
          <p:nvPr/>
        </p:nvSpPr>
        <p:spPr>
          <a:xfrm>
            <a:off x="228600" y="223625"/>
            <a:ext cx="8686800" cy="1180200"/>
          </a:xfrm>
          <a:prstGeom prst="roundRect">
            <a:avLst>
              <a:gd fmla="val 1176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71"/>
          <p:cNvSpPr txBox="1"/>
          <p:nvPr>
            <p:ph type="title"/>
          </p:nvPr>
        </p:nvSpPr>
        <p:spPr>
          <a:xfrm>
            <a:off x="342900" y="269025"/>
            <a:ext cx="4141200" cy="101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88" name="Google Shape;488;p71"/>
          <p:cNvSpPr/>
          <p:nvPr>
            <p:ph idx="2" type="pic"/>
          </p:nvPr>
        </p:nvSpPr>
        <p:spPr>
          <a:xfrm>
            <a:off x="228375" y="1508150"/>
            <a:ext cx="2082900" cy="3138900"/>
          </a:xfrm>
          <a:prstGeom prst="roundRect">
            <a:avLst>
              <a:gd fmla="val 16667" name="adj"/>
            </a:avLst>
          </a:prstGeom>
          <a:noFill/>
          <a:ln>
            <a:noFill/>
          </a:ln>
        </p:spPr>
      </p:sp>
      <p:sp>
        <p:nvSpPr>
          <p:cNvPr id="489" name="Google Shape;489;p71"/>
          <p:cNvSpPr/>
          <p:nvPr/>
        </p:nvSpPr>
        <p:spPr>
          <a:xfrm>
            <a:off x="228600" y="4820575"/>
            <a:ext cx="8686800" cy="188700"/>
          </a:xfrm>
          <a:prstGeom prst="roundRect">
            <a:avLst>
              <a:gd fmla="val 3112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71"/>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chivo"/>
              <a:buNone/>
              <a:defRPr b="0" sz="800">
                <a:latin typeface="Archivo"/>
                <a:ea typeface="Archivo"/>
                <a:cs typeface="Archivo"/>
                <a:sym typeface="Archivo"/>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91" name="Google Shape;491;p71"/>
          <p:cNvSpPr/>
          <p:nvPr>
            <p:ph idx="3" type="pic"/>
          </p:nvPr>
        </p:nvSpPr>
        <p:spPr>
          <a:xfrm>
            <a:off x="2431158" y="1508150"/>
            <a:ext cx="2082900" cy="3138900"/>
          </a:xfrm>
          <a:prstGeom prst="roundRect">
            <a:avLst>
              <a:gd fmla="val 16667" name="adj"/>
            </a:avLst>
          </a:prstGeom>
          <a:noFill/>
          <a:ln>
            <a:noFill/>
          </a:ln>
        </p:spPr>
      </p:sp>
      <p:sp>
        <p:nvSpPr>
          <p:cNvPr id="492" name="Google Shape;492;p71"/>
          <p:cNvSpPr/>
          <p:nvPr>
            <p:ph idx="4" type="pic"/>
          </p:nvPr>
        </p:nvSpPr>
        <p:spPr>
          <a:xfrm>
            <a:off x="4633942" y="1508150"/>
            <a:ext cx="2082900" cy="3138900"/>
          </a:xfrm>
          <a:prstGeom prst="roundRect">
            <a:avLst>
              <a:gd fmla="val 16667" name="adj"/>
            </a:avLst>
          </a:prstGeom>
          <a:noFill/>
          <a:ln>
            <a:noFill/>
          </a:ln>
        </p:spPr>
      </p:sp>
      <p:sp>
        <p:nvSpPr>
          <p:cNvPr id="493" name="Google Shape;493;p71"/>
          <p:cNvSpPr/>
          <p:nvPr>
            <p:ph idx="5" type="pic"/>
          </p:nvPr>
        </p:nvSpPr>
        <p:spPr>
          <a:xfrm>
            <a:off x="6836725" y="1508150"/>
            <a:ext cx="2082900" cy="3138900"/>
          </a:xfrm>
          <a:prstGeom prst="roundRect">
            <a:avLst>
              <a:gd fmla="val 16667" name="adj"/>
            </a:avLst>
          </a:prstGeom>
          <a:noFill/>
          <a:ln>
            <a:noFill/>
          </a:ln>
        </p:spPr>
      </p:sp>
      <p:sp>
        <p:nvSpPr>
          <p:cNvPr id="494" name="Google Shape;494;p71"/>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Archivo"/>
                <a:ea typeface="Archivo"/>
                <a:cs typeface="Archivo"/>
                <a:sym typeface="Archivo"/>
              </a:rPr>
              <a:t>‹#›</a:t>
            </a:fld>
            <a:endParaRPr sz="800">
              <a:solidFill>
                <a:schemeClr val="dk1"/>
              </a:solidFill>
              <a:latin typeface="Archivo"/>
              <a:ea typeface="Archivo"/>
              <a:cs typeface="Archivo"/>
              <a:sym typeface="Archiv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Market">
  <p:cSld name="CUSTOM_2">
    <p:spTree>
      <p:nvGrpSpPr>
        <p:cNvPr id="495" name="Shape 495"/>
        <p:cNvGrpSpPr/>
        <p:nvPr/>
      </p:nvGrpSpPr>
      <p:grpSpPr>
        <a:xfrm>
          <a:off x="0" y="0"/>
          <a:ext cx="0" cy="0"/>
          <a:chOff x="0" y="0"/>
          <a:chExt cx="0" cy="0"/>
        </a:xfrm>
      </p:grpSpPr>
      <p:sp>
        <p:nvSpPr>
          <p:cNvPr id="496" name="Google Shape;496;p72"/>
          <p:cNvSpPr/>
          <p:nvPr/>
        </p:nvSpPr>
        <p:spPr>
          <a:xfrm>
            <a:off x="228600" y="3378300"/>
            <a:ext cx="5000700" cy="12687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72"/>
          <p:cNvSpPr/>
          <p:nvPr/>
        </p:nvSpPr>
        <p:spPr>
          <a:xfrm>
            <a:off x="228600" y="223625"/>
            <a:ext cx="50007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72"/>
          <p:cNvSpPr/>
          <p:nvPr>
            <p:ph idx="2" type="pic"/>
          </p:nvPr>
        </p:nvSpPr>
        <p:spPr>
          <a:xfrm>
            <a:off x="5349150" y="223625"/>
            <a:ext cx="3566400" cy="4423500"/>
          </a:xfrm>
          <a:prstGeom prst="roundRect">
            <a:avLst>
              <a:gd fmla="val 16667" name="adj"/>
            </a:avLst>
          </a:prstGeom>
          <a:noFill/>
          <a:ln>
            <a:noFill/>
          </a:ln>
        </p:spPr>
      </p:sp>
      <p:sp>
        <p:nvSpPr>
          <p:cNvPr id="499" name="Google Shape;499;p72"/>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72"/>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01" name="Google Shape;501;p72"/>
          <p:cNvSpPr/>
          <p:nvPr/>
        </p:nvSpPr>
        <p:spPr>
          <a:xfrm>
            <a:off x="228600" y="1275183"/>
            <a:ext cx="50007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72"/>
          <p:cNvSpPr/>
          <p:nvPr/>
        </p:nvSpPr>
        <p:spPr>
          <a:xfrm>
            <a:off x="228600" y="2326742"/>
            <a:ext cx="50007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72"/>
          <p:cNvSpPr txBox="1"/>
          <p:nvPr>
            <p:ph idx="3"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04" name="Google Shape;504;p72"/>
          <p:cNvSpPr txBox="1"/>
          <p:nvPr>
            <p:ph idx="4" type="body"/>
          </p:nvPr>
        </p:nvSpPr>
        <p:spPr>
          <a:xfrm>
            <a:off x="2491100" y="223625"/>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05" name="Google Shape;505;p72"/>
          <p:cNvSpPr txBox="1"/>
          <p:nvPr>
            <p:ph idx="5"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06" name="Google Shape;506;p72"/>
          <p:cNvSpPr txBox="1"/>
          <p:nvPr>
            <p:ph idx="6" type="body"/>
          </p:nvPr>
        </p:nvSpPr>
        <p:spPr>
          <a:xfrm>
            <a:off x="2491150" y="1275188"/>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07" name="Google Shape;507;p72"/>
          <p:cNvSpPr txBox="1"/>
          <p:nvPr>
            <p:ph idx="7"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08" name="Google Shape;508;p72"/>
          <p:cNvSpPr txBox="1"/>
          <p:nvPr>
            <p:ph idx="8" type="body"/>
          </p:nvPr>
        </p:nvSpPr>
        <p:spPr>
          <a:xfrm>
            <a:off x="2491150" y="2326750"/>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09" name="Google Shape;509;p7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510" name="Google Shape;510;p72"/>
          <p:cNvSpPr txBox="1"/>
          <p:nvPr>
            <p:ph type="title"/>
          </p:nvPr>
        </p:nvSpPr>
        <p:spPr>
          <a:xfrm>
            <a:off x="342900" y="3423725"/>
            <a:ext cx="34572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eration slide">
  <p:cSld name="CUSTOM_12">
    <p:spTree>
      <p:nvGrpSpPr>
        <p:cNvPr id="511" name="Shape 511"/>
        <p:cNvGrpSpPr/>
        <p:nvPr/>
      </p:nvGrpSpPr>
      <p:grpSpPr>
        <a:xfrm>
          <a:off x="0" y="0"/>
          <a:ext cx="0" cy="0"/>
          <a:chOff x="0" y="0"/>
          <a:chExt cx="0" cy="0"/>
        </a:xfrm>
      </p:grpSpPr>
      <p:sp>
        <p:nvSpPr>
          <p:cNvPr id="512" name="Google Shape;512;p73"/>
          <p:cNvSpPr/>
          <p:nvPr/>
        </p:nvSpPr>
        <p:spPr>
          <a:xfrm>
            <a:off x="228600" y="3378300"/>
            <a:ext cx="8686800" cy="12453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73"/>
          <p:cNvSpPr/>
          <p:nvPr/>
        </p:nvSpPr>
        <p:spPr>
          <a:xfrm>
            <a:off x="228600" y="223625"/>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73"/>
          <p:cNvSpPr/>
          <p:nvPr/>
        </p:nvSpPr>
        <p:spPr>
          <a:xfrm>
            <a:off x="228600" y="1275183"/>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73"/>
          <p:cNvSpPr/>
          <p:nvPr/>
        </p:nvSpPr>
        <p:spPr>
          <a:xfrm>
            <a:off x="228600" y="2326742"/>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73"/>
          <p:cNvSpPr txBox="1"/>
          <p:nvPr>
            <p:ph type="title"/>
          </p:nvPr>
        </p:nvSpPr>
        <p:spPr>
          <a:xfrm>
            <a:off x="345750" y="3423713"/>
            <a:ext cx="41688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17" name="Google Shape;517;p73"/>
          <p:cNvSpPr txBox="1"/>
          <p:nvPr>
            <p:ph idx="1"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18" name="Google Shape;518;p73"/>
          <p:cNvSpPr txBox="1"/>
          <p:nvPr>
            <p:ph idx="2" type="body"/>
          </p:nvPr>
        </p:nvSpPr>
        <p:spPr>
          <a:xfrm>
            <a:off x="2167777" y="223625"/>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19" name="Google Shape;519;p73"/>
          <p:cNvSpPr txBox="1"/>
          <p:nvPr>
            <p:ph idx="3"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20" name="Google Shape;520;p73"/>
          <p:cNvSpPr txBox="1"/>
          <p:nvPr>
            <p:ph idx="4" type="body"/>
          </p:nvPr>
        </p:nvSpPr>
        <p:spPr>
          <a:xfrm>
            <a:off x="2167820" y="127518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21" name="Google Shape;521;p73"/>
          <p:cNvSpPr txBox="1"/>
          <p:nvPr>
            <p:ph idx="5"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22" name="Google Shape;522;p73"/>
          <p:cNvSpPr txBox="1"/>
          <p:nvPr>
            <p:ph idx="6" type="body"/>
          </p:nvPr>
        </p:nvSpPr>
        <p:spPr>
          <a:xfrm>
            <a:off x="2167820" y="232675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23" name="Google Shape;523;p73"/>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73"/>
          <p:cNvSpPr txBox="1"/>
          <p:nvPr>
            <p:ph idx="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25" name="Google Shape;525;p73"/>
          <p:cNvSpPr/>
          <p:nvPr/>
        </p:nvSpPr>
        <p:spPr>
          <a:xfrm>
            <a:off x="4635138" y="223638"/>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73"/>
          <p:cNvSpPr/>
          <p:nvPr/>
        </p:nvSpPr>
        <p:spPr>
          <a:xfrm>
            <a:off x="4635138" y="1275196"/>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73"/>
          <p:cNvSpPr/>
          <p:nvPr/>
        </p:nvSpPr>
        <p:spPr>
          <a:xfrm>
            <a:off x="4635138" y="2326754"/>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73"/>
          <p:cNvSpPr txBox="1"/>
          <p:nvPr>
            <p:ph idx="8" type="subTitle"/>
          </p:nvPr>
        </p:nvSpPr>
        <p:spPr>
          <a:xfrm>
            <a:off x="4749850" y="223650"/>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29" name="Google Shape;529;p73"/>
          <p:cNvSpPr txBox="1"/>
          <p:nvPr>
            <p:ph idx="9" type="body"/>
          </p:nvPr>
        </p:nvSpPr>
        <p:spPr>
          <a:xfrm>
            <a:off x="6574314" y="22363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30" name="Google Shape;530;p73"/>
          <p:cNvSpPr txBox="1"/>
          <p:nvPr>
            <p:ph idx="13" type="subTitle"/>
          </p:nvPr>
        </p:nvSpPr>
        <p:spPr>
          <a:xfrm>
            <a:off x="4749894" y="1275213"/>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31" name="Google Shape;531;p73"/>
          <p:cNvSpPr txBox="1"/>
          <p:nvPr>
            <p:ph idx="14" type="body"/>
          </p:nvPr>
        </p:nvSpPr>
        <p:spPr>
          <a:xfrm>
            <a:off x="6574357" y="127520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32" name="Google Shape;532;p73"/>
          <p:cNvSpPr txBox="1"/>
          <p:nvPr>
            <p:ph idx="15" type="subTitle"/>
          </p:nvPr>
        </p:nvSpPr>
        <p:spPr>
          <a:xfrm>
            <a:off x="4749894" y="2326775"/>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33" name="Google Shape;533;p73"/>
          <p:cNvSpPr txBox="1"/>
          <p:nvPr>
            <p:ph idx="16" type="body"/>
          </p:nvPr>
        </p:nvSpPr>
        <p:spPr>
          <a:xfrm>
            <a:off x="6574357" y="2326763"/>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34" name="Google Shape;534;p73"/>
          <p:cNvSpPr txBox="1"/>
          <p:nvPr>
            <p:ph idx="17" type="body"/>
          </p:nvPr>
        </p:nvSpPr>
        <p:spPr>
          <a:xfrm>
            <a:off x="4634650" y="3423725"/>
            <a:ext cx="34521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35" name="Google Shape;535;p7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p:cSld name="CUSTOM_4">
    <p:spTree>
      <p:nvGrpSpPr>
        <p:cNvPr id="536" name="Shape 536"/>
        <p:cNvGrpSpPr/>
        <p:nvPr/>
      </p:nvGrpSpPr>
      <p:grpSpPr>
        <a:xfrm>
          <a:off x="0" y="0"/>
          <a:ext cx="0" cy="0"/>
          <a:chOff x="0" y="0"/>
          <a:chExt cx="0" cy="0"/>
        </a:xfrm>
      </p:grpSpPr>
      <p:sp>
        <p:nvSpPr>
          <p:cNvPr id="537" name="Google Shape;537;p74"/>
          <p:cNvSpPr txBox="1"/>
          <p:nvPr>
            <p:ph type="title"/>
          </p:nvPr>
        </p:nvSpPr>
        <p:spPr>
          <a:xfrm>
            <a:off x="228600" y="223625"/>
            <a:ext cx="3571500" cy="8403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8" name="Google Shape;538;p74"/>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74"/>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40" name="Google Shape;540;p74"/>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3">
    <p:spTree>
      <p:nvGrpSpPr>
        <p:cNvPr id="541" name="Shape 541"/>
        <p:cNvGrpSpPr/>
        <p:nvPr/>
      </p:nvGrpSpPr>
      <p:grpSpPr>
        <a:xfrm>
          <a:off x="0" y="0"/>
          <a:ext cx="0" cy="0"/>
          <a:chOff x="0" y="0"/>
          <a:chExt cx="0" cy="0"/>
        </a:xfrm>
      </p:grpSpPr>
      <p:sp>
        <p:nvSpPr>
          <p:cNvPr id="542" name="Google Shape;542;p75"/>
          <p:cNvSpPr/>
          <p:nvPr/>
        </p:nvSpPr>
        <p:spPr>
          <a:xfrm>
            <a:off x="228600" y="223625"/>
            <a:ext cx="4286100" cy="1617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75"/>
          <p:cNvSpPr/>
          <p:nvPr/>
        </p:nvSpPr>
        <p:spPr>
          <a:xfrm>
            <a:off x="228600" y="2007883"/>
            <a:ext cx="4286100" cy="26391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75"/>
          <p:cNvSpPr/>
          <p:nvPr/>
        </p:nvSpPr>
        <p:spPr>
          <a:xfrm>
            <a:off x="4635150" y="223620"/>
            <a:ext cx="4286100" cy="44235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75"/>
          <p:cNvSpPr txBox="1"/>
          <p:nvPr>
            <p:ph type="title"/>
          </p:nvPr>
        </p:nvSpPr>
        <p:spPr>
          <a:xfrm>
            <a:off x="486900" y="313025"/>
            <a:ext cx="3768600" cy="14391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75"/>
          <p:cNvSpPr txBox="1"/>
          <p:nvPr>
            <p:ph idx="1" type="subTitle"/>
          </p:nvPr>
        </p:nvSpPr>
        <p:spPr>
          <a:xfrm>
            <a:off x="300250" y="2184550"/>
            <a:ext cx="3609900" cy="49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7" name="Google Shape;547;p75"/>
          <p:cNvSpPr txBox="1"/>
          <p:nvPr>
            <p:ph idx="2" type="body"/>
          </p:nvPr>
        </p:nvSpPr>
        <p:spPr>
          <a:xfrm>
            <a:off x="342625" y="2878200"/>
            <a:ext cx="4005600" cy="16179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548" name="Google Shape;548;p75"/>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75"/>
          <p:cNvSpPr txBox="1"/>
          <p:nvPr>
            <p:ph idx="3"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50" name="Google Shape;550;p7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CUSTOM_5">
    <p:spTree>
      <p:nvGrpSpPr>
        <p:cNvPr id="551" name="Shape 551"/>
        <p:cNvGrpSpPr/>
        <p:nvPr/>
      </p:nvGrpSpPr>
      <p:grpSpPr>
        <a:xfrm>
          <a:off x="0" y="0"/>
          <a:ext cx="0" cy="0"/>
          <a:chOff x="0" y="0"/>
          <a:chExt cx="0" cy="0"/>
        </a:xfrm>
      </p:grpSpPr>
      <p:sp>
        <p:nvSpPr>
          <p:cNvPr id="552" name="Google Shape;552;p76"/>
          <p:cNvSpPr/>
          <p:nvPr/>
        </p:nvSpPr>
        <p:spPr>
          <a:xfrm>
            <a:off x="228600" y="223625"/>
            <a:ext cx="2817000" cy="3238500"/>
          </a:xfrm>
          <a:prstGeom prst="roundRect">
            <a:avLst>
              <a:gd fmla="val 673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76"/>
          <p:cNvSpPr txBox="1"/>
          <p:nvPr>
            <p:ph type="title"/>
          </p:nvPr>
        </p:nvSpPr>
        <p:spPr>
          <a:xfrm>
            <a:off x="297725"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54" name="Google Shape;554;p76"/>
          <p:cNvSpPr txBox="1"/>
          <p:nvPr>
            <p:ph idx="1" type="subTitle"/>
          </p:nvPr>
        </p:nvSpPr>
        <p:spPr>
          <a:xfrm>
            <a:off x="286975"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5" name="Google Shape;555;p76"/>
          <p:cNvSpPr txBox="1"/>
          <p:nvPr>
            <p:ph idx="2" type="body"/>
          </p:nvPr>
        </p:nvSpPr>
        <p:spPr>
          <a:xfrm>
            <a:off x="297713"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56" name="Google Shape;556;p76"/>
          <p:cNvSpPr/>
          <p:nvPr/>
        </p:nvSpPr>
        <p:spPr>
          <a:xfrm>
            <a:off x="3163566" y="1408550"/>
            <a:ext cx="2817000" cy="3238500"/>
          </a:xfrm>
          <a:prstGeom prst="roundRect">
            <a:avLst>
              <a:gd fmla="val 68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p76"/>
          <p:cNvSpPr txBox="1"/>
          <p:nvPr>
            <p:ph idx="3" type="title"/>
          </p:nvPr>
        </p:nvSpPr>
        <p:spPr>
          <a:xfrm>
            <a:off x="3232700" y="1526050"/>
            <a:ext cx="2175600" cy="673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58" name="Google Shape;558;p76"/>
          <p:cNvSpPr txBox="1"/>
          <p:nvPr>
            <p:ph idx="4" type="subTitle"/>
          </p:nvPr>
        </p:nvSpPr>
        <p:spPr>
          <a:xfrm>
            <a:off x="3221925" y="3018275"/>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9" name="Google Shape;559;p76"/>
          <p:cNvSpPr txBox="1"/>
          <p:nvPr>
            <p:ph idx="5" type="body"/>
          </p:nvPr>
        </p:nvSpPr>
        <p:spPr>
          <a:xfrm>
            <a:off x="3232678" y="3359100"/>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60" name="Google Shape;560;p76"/>
          <p:cNvSpPr/>
          <p:nvPr/>
        </p:nvSpPr>
        <p:spPr>
          <a:xfrm>
            <a:off x="6098531" y="223625"/>
            <a:ext cx="2817000" cy="3238500"/>
          </a:xfrm>
          <a:prstGeom prst="roundRect">
            <a:avLst>
              <a:gd fmla="val 82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76"/>
          <p:cNvSpPr txBox="1"/>
          <p:nvPr>
            <p:ph idx="6" type="title"/>
          </p:nvPr>
        </p:nvSpPr>
        <p:spPr>
          <a:xfrm>
            <a:off x="6167650"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2" name="Google Shape;562;p76"/>
          <p:cNvSpPr txBox="1"/>
          <p:nvPr>
            <p:ph idx="7" type="subTitle"/>
          </p:nvPr>
        </p:nvSpPr>
        <p:spPr>
          <a:xfrm>
            <a:off x="6156900"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3" name="Google Shape;563;p76"/>
          <p:cNvSpPr txBox="1"/>
          <p:nvPr>
            <p:ph idx="8" type="body"/>
          </p:nvPr>
        </p:nvSpPr>
        <p:spPr>
          <a:xfrm>
            <a:off x="6167644"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64" name="Google Shape;564;p7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76"/>
          <p:cNvSpPr txBox="1"/>
          <p:nvPr>
            <p:ph idx="9"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66" name="Google Shape;566;p76"/>
          <p:cNvSpPr/>
          <p:nvPr/>
        </p:nvSpPr>
        <p:spPr>
          <a:xfrm>
            <a:off x="176700" y="3614750"/>
            <a:ext cx="2868900" cy="1032300"/>
          </a:xfrm>
          <a:prstGeom prst="roundRect">
            <a:avLst>
              <a:gd fmla="val 178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6"/>
          <p:cNvSpPr/>
          <p:nvPr/>
        </p:nvSpPr>
        <p:spPr>
          <a:xfrm>
            <a:off x="3163575" y="223625"/>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6"/>
          <p:cNvSpPr/>
          <p:nvPr/>
        </p:nvSpPr>
        <p:spPr>
          <a:xfrm>
            <a:off x="6098550" y="3614750"/>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6"/>
          <p:cNvSpPr txBox="1"/>
          <p:nvPr>
            <p:ph idx="13" type="title"/>
          </p:nvPr>
        </p:nvSpPr>
        <p:spPr>
          <a:xfrm>
            <a:off x="336850" y="37519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70" name="Google Shape;570;p76"/>
          <p:cNvSpPr txBox="1"/>
          <p:nvPr>
            <p:ph idx="14" type="title"/>
          </p:nvPr>
        </p:nvSpPr>
        <p:spPr>
          <a:xfrm>
            <a:off x="3363725" y="3398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71" name="Google Shape;571;p76"/>
          <p:cNvSpPr txBox="1"/>
          <p:nvPr>
            <p:ph idx="15" type="title"/>
          </p:nvPr>
        </p:nvSpPr>
        <p:spPr>
          <a:xfrm>
            <a:off x="6098100" y="3751925"/>
            <a:ext cx="28170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9500"/>
              <a:buNone/>
              <a:defRPr sz="95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72" name="Google Shape;572;p7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573" name="Google Shape;573;p76"/>
          <p:cNvSpPr txBox="1"/>
          <p:nvPr/>
        </p:nvSpPr>
        <p:spPr>
          <a:xfrm>
            <a:off x="-2481308" y="1833350"/>
            <a:ext cx="2658000" cy="3510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1800">
                <a:solidFill>
                  <a:schemeClr val="lt1"/>
                </a:solidFill>
                <a:latin typeface="Darker Grotesque"/>
                <a:ea typeface="Darker Grotesque"/>
                <a:cs typeface="Darker Grotesque"/>
                <a:sym typeface="Darker Grotesque"/>
              </a:rPr>
              <a:t>100K</a:t>
            </a:r>
            <a:endParaRPr b="1" sz="1800">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p:cSld name="CUSTOM_10">
    <p:spTree>
      <p:nvGrpSpPr>
        <p:cNvPr id="574" name="Shape 574"/>
        <p:cNvGrpSpPr/>
        <p:nvPr/>
      </p:nvGrpSpPr>
      <p:grpSpPr>
        <a:xfrm>
          <a:off x="0" y="0"/>
          <a:ext cx="0" cy="0"/>
          <a:chOff x="0" y="0"/>
          <a:chExt cx="0" cy="0"/>
        </a:xfrm>
      </p:grpSpPr>
      <p:sp>
        <p:nvSpPr>
          <p:cNvPr id="575" name="Google Shape;575;p77"/>
          <p:cNvSpPr/>
          <p:nvPr>
            <p:ph idx="2" type="pic"/>
          </p:nvPr>
        </p:nvSpPr>
        <p:spPr>
          <a:xfrm>
            <a:off x="228600" y="3200450"/>
            <a:ext cx="8686800" cy="1446600"/>
          </a:xfrm>
          <a:prstGeom prst="roundRect">
            <a:avLst>
              <a:gd fmla="val 16667" name="adj"/>
            </a:avLst>
          </a:prstGeom>
          <a:noFill/>
          <a:ln>
            <a:noFill/>
          </a:ln>
        </p:spPr>
      </p:sp>
      <p:sp>
        <p:nvSpPr>
          <p:cNvPr id="576" name="Google Shape;576;p7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77"/>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78" name="Google Shape;578;p77"/>
          <p:cNvSpPr txBox="1"/>
          <p:nvPr>
            <p:ph type="title"/>
          </p:nvPr>
        </p:nvSpPr>
        <p:spPr>
          <a:xfrm>
            <a:off x="228600" y="1917525"/>
            <a:ext cx="8686800" cy="11094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p:txBody>
      </p:sp>
      <p:sp>
        <p:nvSpPr>
          <p:cNvPr id="579" name="Google Shape;579;p77"/>
          <p:cNvSpPr txBox="1"/>
          <p:nvPr>
            <p:ph idx="3" type="body"/>
          </p:nvPr>
        </p:nvSpPr>
        <p:spPr>
          <a:xfrm>
            <a:off x="5349150" y="248725"/>
            <a:ext cx="3452700" cy="144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0" name="Google Shape;580;p7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MAIN_POINT">
    <p:spTree>
      <p:nvGrpSpPr>
        <p:cNvPr id="581" name="Shape 581"/>
        <p:cNvGrpSpPr/>
        <p:nvPr/>
      </p:nvGrpSpPr>
      <p:grpSpPr>
        <a:xfrm>
          <a:off x="0" y="0"/>
          <a:ext cx="0" cy="0"/>
          <a:chOff x="0" y="0"/>
          <a:chExt cx="0" cy="0"/>
        </a:xfrm>
      </p:grpSpPr>
      <p:sp>
        <p:nvSpPr>
          <p:cNvPr id="582" name="Google Shape;582;p78"/>
          <p:cNvSpPr/>
          <p:nvPr>
            <p:ph idx="2" type="pic"/>
          </p:nvPr>
        </p:nvSpPr>
        <p:spPr>
          <a:xfrm>
            <a:off x="228600" y="223625"/>
            <a:ext cx="8686800" cy="1446600"/>
          </a:xfrm>
          <a:prstGeom prst="roundRect">
            <a:avLst>
              <a:gd fmla="val 16667" name="adj"/>
            </a:avLst>
          </a:prstGeom>
          <a:noFill/>
          <a:ln>
            <a:noFill/>
          </a:ln>
        </p:spPr>
      </p:sp>
      <p:sp>
        <p:nvSpPr>
          <p:cNvPr id="583" name="Google Shape;583;p78"/>
          <p:cNvSpPr txBox="1"/>
          <p:nvPr>
            <p:ph type="title"/>
          </p:nvPr>
        </p:nvSpPr>
        <p:spPr>
          <a:xfrm>
            <a:off x="2491100" y="1960225"/>
            <a:ext cx="6538500" cy="2959800"/>
          </a:xfrm>
          <a:prstGeom prst="rect">
            <a:avLst/>
          </a:prstGeom>
        </p:spPr>
        <p:txBody>
          <a:bodyPr anchorCtr="0" anchor="t" bIns="91425" lIns="91425" spcFirstLastPara="1" rIns="91425" wrap="square" tIns="91425">
            <a:noAutofit/>
          </a:bodyPr>
          <a:lstStyle>
            <a:lvl1pPr lvl="0" algn="r">
              <a:spcBef>
                <a:spcPts val="0"/>
              </a:spcBef>
              <a:spcAft>
                <a:spcPts val="0"/>
              </a:spcAft>
              <a:buSzPts val="15900"/>
              <a:buNone/>
              <a:defRPr sz="15900"/>
            </a:lvl1pPr>
            <a:lvl2pPr lvl="1" algn="r">
              <a:spcBef>
                <a:spcPts val="0"/>
              </a:spcBef>
              <a:spcAft>
                <a:spcPts val="0"/>
              </a:spcAft>
              <a:buSzPts val="15900"/>
              <a:buNone/>
              <a:defRPr sz="15900"/>
            </a:lvl2pPr>
            <a:lvl3pPr lvl="2" algn="r">
              <a:spcBef>
                <a:spcPts val="0"/>
              </a:spcBef>
              <a:spcAft>
                <a:spcPts val="0"/>
              </a:spcAft>
              <a:buSzPts val="15900"/>
              <a:buNone/>
              <a:defRPr sz="15900"/>
            </a:lvl3pPr>
            <a:lvl4pPr lvl="3" algn="r">
              <a:spcBef>
                <a:spcPts val="0"/>
              </a:spcBef>
              <a:spcAft>
                <a:spcPts val="0"/>
              </a:spcAft>
              <a:buSzPts val="15900"/>
              <a:buNone/>
              <a:defRPr sz="15900"/>
            </a:lvl4pPr>
            <a:lvl5pPr lvl="4" algn="r">
              <a:spcBef>
                <a:spcPts val="0"/>
              </a:spcBef>
              <a:spcAft>
                <a:spcPts val="0"/>
              </a:spcAft>
              <a:buSzPts val="15900"/>
              <a:buNone/>
              <a:defRPr sz="15900"/>
            </a:lvl5pPr>
            <a:lvl6pPr lvl="5" algn="r">
              <a:spcBef>
                <a:spcPts val="0"/>
              </a:spcBef>
              <a:spcAft>
                <a:spcPts val="0"/>
              </a:spcAft>
              <a:buSzPts val="15900"/>
              <a:buNone/>
              <a:defRPr sz="15900"/>
            </a:lvl6pPr>
            <a:lvl7pPr lvl="6" algn="r">
              <a:spcBef>
                <a:spcPts val="0"/>
              </a:spcBef>
              <a:spcAft>
                <a:spcPts val="0"/>
              </a:spcAft>
              <a:buSzPts val="15900"/>
              <a:buNone/>
              <a:defRPr sz="15900"/>
            </a:lvl7pPr>
            <a:lvl8pPr lvl="7" algn="r">
              <a:spcBef>
                <a:spcPts val="0"/>
              </a:spcBef>
              <a:spcAft>
                <a:spcPts val="0"/>
              </a:spcAft>
              <a:buSzPts val="15900"/>
              <a:buNone/>
              <a:defRPr sz="15900"/>
            </a:lvl8pPr>
            <a:lvl9pPr lvl="8" algn="r">
              <a:spcBef>
                <a:spcPts val="0"/>
              </a:spcBef>
              <a:spcAft>
                <a:spcPts val="0"/>
              </a:spcAft>
              <a:buSzPts val="15900"/>
              <a:buNone/>
              <a:defRPr sz="15900"/>
            </a:lvl9pPr>
          </a:lstStyle>
          <a:p/>
        </p:txBody>
      </p:sp>
      <p:sp>
        <p:nvSpPr>
          <p:cNvPr id="584" name="Google Shape;584;p78"/>
          <p:cNvSpPr txBox="1"/>
          <p:nvPr>
            <p:ph idx="1" type="body"/>
          </p:nvPr>
        </p:nvSpPr>
        <p:spPr>
          <a:xfrm>
            <a:off x="228600" y="1705850"/>
            <a:ext cx="2262600" cy="623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b="1"/>
            </a:lvl1pPr>
            <a:lvl2pPr indent="-292100" lvl="1" marL="914400">
              <a:spcBef>
                <a:spcPts val="0"/>
              </a:spcBef>
              <a:spcAft>
                <a:spcPts val="0"/>
              </a:spcAft>
              <a:buSzPts val="1000"/>
              <a:buChar char="○"/>
              <a:defRPr b="1"/>
            </a:lvl2pPr>
            <a:lvl3pPr indent="-292100" lvl="2" marL="1371600">
              <a:spcBef>
                <a:spcPts val="0"/>
              </a:spcBef>
              <a:spcAft>
                <a:spcPts val="0"/>
              </a:spcAft>
              <a:buSzPts val="1000"/>
              <a:buChar char="■"/>
              <a:defRPr b="1"/>
            </a:lvl3pPr>
            <a:lvl4pPr indent="-292100" lvl="3" marL="1828800">
              <a:spcBef>
                <a:spcPts val="0"/>
              </a:spcBef>
              <a:spcAft>
                <a:spcPts val="0"/>
              </a:spcAft>
              <a:buSzPts val="1000"/>
              <a:buChar char="●"/>
              <a:defRPr b="1"/>
            </a:lvl4pPr>
            <a:lvl5pPr indent="-292100" lvl="4" marL="2286000">
              <a:spcBef>
                <a:spcPts val="0"/>
              </a:spcBef>
              <a:spcAft>
                <a:spcPts val="0"/>
              </a:spcAft>
              <a:buSzPts val="1000"/>
              <a:buChar char="○"/>
              <a:defRPr b="1"/>
            </a:lvl5pPr>
            <a:lvl6pPr indent="-292100" lvl="5" marL="2743200">
              <a:spcBef>
                <a:spcPts val="0"/>
              </a:spcBef>
              <a:spcAft>
                <a:spcPts val="0"/>
              </a:spcAft>
              <a:buSzPts val="1000"/>
              <a:buChar char="■"/>
              <a:defRPr b="1"/>
            </a:lvl6pPr>
            <a:lvl7pPr indent="-292100" lvl="6" marL="3200400">
              <a:spcBef>
                <a:spcPts val="0"/>
              </a:spcBef>
              <a:spcAft>
                <a:spcPts val="0"/>
              </a:spcAft>
              <a:buSzPts val="1000"/>
              <a:buChar char="●"/>
              <a:defRPr b="1"/>
            </a:lvl7pPr>
            <a:lvl8pPr indent="-292100" lvl="7" marL="3657600">
              <a:spcBef>
                <a:spcPts val="0"/>
              </a:spcBef>
              <a:spcAft>
                <a:spcPts val="0"/>
              </a:spcAft>
              <a:buSzPts val="1000"/>
              <a:buChar char="○"/>
              <a:defRPr b="1"/>
            </a:lvl8pPr>
            <a:lvl9pPr indent="-292100" lvl="8" marL="4114800">
              <a:spcBef>
                <a:spcPts val="0"/>
              </a:spcBef>
              <a:spcAft>
                <a:spcPts val="0"/>
              </a:spcAft>
              <a:buSzPts val="1000"/>
              <a:buChar char="■"/>
              <a:defRPr b="1"/>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6">
    <p:bg>
      <p:bgPr>
        <a:solidFill>
          <a:schemeClr val="accent1"/>
        </a:solidFill>
      </p:bgPr>
    </p:bg>
    <p:spTree>
      <p:nvGrpSpPr>
        <p:cNvPr id="585" name="Shape 585"/>
        <p:cNvGrpSpPr/>
        <p:nvPr/>
      </p:nvGrpSpPr>
      <p:grpSpPr>
        <a:xfrm>
          <a:off x="0" y="0"/>
          <a:ext cx="0" cy="0"/>
          <a:chOff x="0" y="0"/>
          <a:chExt cx="0" cy="0"/>
        </a:xfrm>
      </p:grpSpPr>
      <p:sp>
        <p:nvSpPr>
          <p:cNvPr id="586" name="Google Shape;586;p79"/>
          <p:cNvSpPr txBox="1"/>
          <p:nvPr>
            <p:ph type="title"/>
          </p:nvPr>
        </p:nvSpPr>
        <p:spPr>
          <a:xfrm>
            <a:off x="342900" y="223625"/>
            <a:ext cx="8525100" cy="183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Clr>
                <a:schemeClr val="lt1"/>
              </a:buClr>
              <a:buSzPts val="15000"/>
              <a:buNone/>
              <a:defRPr sz="15000">
                <a:solidFill>
                  <a:schemeClr val="lt1"/>
                </a:solidFill>
              </a:defRPr>
            </a:lvl2pPr>
            <a:lvl3pPr lvl="2">
              <a:spcBef>
                <a:spcPts val="0"/>
              </a:spcBef>
              <a:spcAft>
                <a:spcPts val="0"/>
              </a:spcAft>
              <a:buClr>
                <a:schemeClr val="lt1"/>
              </a:buClr>
              <a:buSzPts val="15000"/>
              <a:buNone/>
              <a:defRPr sz="15000">
                <a:solidFill>
                  <a:schemeClr val="lt1"/>
                </a:solidFill>
              </a:defRPr>
            </a:lvl3pPr>
            <a:lvl4pPr lvl="3">
              <a:spcBef>
                <a:spcPts val="0"/>
              </a:spcBef>
              <a:spcAft>
                <a:spcPts val="0"/>
              </a:spcAft>
              <a:buClr>
                <a:schemeClr val="lt1"/>
              </a:buClr>
              <a:buSzPts val="15000"/>
              <a:buNone/>
              <a:defRPr sz="15000">
                <a:solidFill>
                  <a:schemeClr val="lt1"/>
                </a:solidFill>
              </a:defRPr>
            </a:lvl4pPr>
            <a:lvl5pPr lvl="4">
              <a:spcBef>
                <a:spcPts val="0"/>
              </a:spcBef>
              <a:spcAft>
                <a:spcPts val="0"/>
              </a:spcAft>
              <a:buClr>
                <a:schemeClr val="lt1"/>
              </a:buClr>
              <a:buSzPts val="15000"/>
              <a:buNone/>
              <a:defRPr sz="15000">
                <a:solidFill>
                  <a:schemeClr val="lt1"/>
                </a:solidFill>
              </a:defRPr>
            </a:lvl5pPr>
            <a:lvl6pPr lvl="5">
              <a:spcBef>
                <a:spcPts val="0"/>
              </a:spcBef>
              <a:spcAft>
                <a:spcPts val="0"/>
              </a:spcAft>
              <a:buClr>
                <a:schemeClr val="lt1"/>
              </a:buClr>
              <a:buSzPts val="15000"/>
              <a:buNone/>
              <a:defRPr sz="15000">
                <a:solidFill>
                  <a:schemeClr val="lt1"/>
                </a:solidFill>
              </a:defRPr>
            </a:lvl6pPr>
            <a:lvl7pPr lvl="6">
              <a:spcBef>
                <a:spcPts val="0"/>
              </a:spcBef>
              <a:spcAft>
                <a:spcPts val="0"/>
              </a:spcAft>
              <a:buClr>
                <a:schemeClr val="lt1"/>
              </a:buClr>
              <a:buSzPts val="15000"/>
              <a:buNone/>
              <a:defRPr sz="15000">
                <a:solidFill>
                  <a:schemeClr val="lt1"/>
                </a:solidFill>
              </a:defRPr>
            </a:lvl7pPr>
            <a:lvl8pPr lvl="7">
              <a:spcBef>
                <a:spcPts val="0"/>
              </a:spcBef>
              <a:spcAft>
                <a:spcPts val="0"/>
              </a:spcAft>
              <a:buClr>
                <a:schemeClr val="lt1"/>
              </a:buClr>
              <a:buSzPts val="15000"/>
              <a:buNone/>
              <a:defRPr sz="15000">
                <a:solidFill>
                  <a:schemeClr val="lt1"/>
                </a:solidFill>
              </a:defRPr>
            </a:lvl8pPr>
            <a:lvl9pPr lvl="8">
              <a:spcBef>
                <a:spcPts val="0"/>
              </a:spcBef>
              <a:spcAft>
                <a:spcPts val="0"/>
              </a:spcAft>
              <a:buClr>
                <a:schemeClr val="lt1"/>
              </a:buClr>
              <a:buSzPts val="15000"/>
              <a:buNone/>
              <a:defRPr sz="15000">
                <a:solidFill>
                  <a:schemeClr val="lt1"/>
                </a:solidFill>
              </a:defRPr>
            </a:lvl9pPr>
          </a:lstStyle>
          <a:p/>
        </p:txBody>
      </p:sp>
      <p:sp>
        <p:nvSpPr>
          <p:cNvPr id="587" name="Google Shape;587;p7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1">
  <p:cSld name="CUSTOM_7">
    <p:spTree>
      <p:nvGrpSpPr>
        <p:cNvPr id="588" name="Shape 588"/>
        <p:cNvGrpSpPr/>
        <p:nvPr/>
      </p:nvGrpSpPr>
      <p:grpSpPr>
        <a:xfrm>
          <a:off x="0" y="0"/>
          <a:ext cx="0" cy="0"/>
          <a:chOff x="0" y="0"/>
          <a:chExt cx="0" cy="0"/>
        </a:xfrm>
      </p:grpSpPr>
      <p:pic>
        <p:nvPicPr>
          <p:cNvPr descr="Design mock of a smartphone." id="589" name="Google Shape;589;p80"/>
          <p:cNvPicPr preferRelativeResize="0"/>
          <p:nvPr/>
        </p:nvPicPr>
        <p:blipFill>
          <a:blip r:embed="rId2">
            <a:alphaModFix/>
          </a:blip>
          <a:stretch>
            <a:fillRect/>
          </a:stretch>
        </p:blipFill>
        <p:spPr>
          <a:xfrm>
            <a:off x="776119" y="760213"/>
            <a:ext cx="2045398" cy="3618224"/>
          </a:xfrm>
          <a:prstGeom prst="rect">
            <a:avLst/>
          </a:prstGeom>
          <a:noFill/>
          <a:ln>
            <a:noFill/>
          </a:ln>
        </p:spPr>
      </p:pic>
      <p:pic>
        <p:nvPicPr>
          <p:cNvPr descr="Design mock of a tablet computer." id="590" name="Google Shape;590;p80"/>
          <p:cNvPicPr preferRelativeResize="0"/>
          <p:nvPr/>
        </p:nvPicPr>
        <p:blipFill rotWithShape="1">
          <a:blip r:embed="rId3">
            <a:alphaModFix/>
          </a:blip>
          <a:srcRect b="0" l="4471" r="4462" t="0"/>
          <a:stretch/>
        </p:blipFill>
        <p:spPr>
          <a:xfrm>
            <a:off x="3469416" y="760225"/>
            <a:ext cx="5023764" cy="3623074"/>
          </a:xfrm>
          <a:prstGeom prst="rect">
            <a:avLst/>
          </a:prstGeom>
          <a:noFill/>
          <a:ln>
            <a:noFill/>
          </a:ln>
        </p:spPr>
      </p:pic>
      <p:sp>
        <p:nvSpPr>
          <p:cNvPr id="591" name="Google Shape;591;p80"/>
          <p:cNvSpPr/>
          <p:nvPr>
            <p:ph idx="2" type="pic"/>
          </p:nvPr>
        </p:nvSpPr>
        <p:spPr>
          <a:xfrm>
            <a:off x="993900" y="844150"/>
            <a:ext cx="1614300" cy="3417000"/>
          </a:xfrm>
          <a:prstGeom prst="roundRect">
            <a:avLst>
              <a:gd fmla="val 12259" name="adj"/>
            </a:avLst>
          </a:prstGeom>
          <a:noFill/>
          <a:ln>
            <a:noFill/>
          </a:ln>
        </p:spPr>
      </p:sp>
      <p:sp>
        <p:nvSpPr>
          <p:cNvPr id="592" name="Google Shape;592;p80"/>
          <p:cNvSpPr/>
          <p:nvPr>
            <p:ph idx="3" type="pic"/>
          </p:nvPr>
        </p:nvSpPr>
        <p:spPr>
          <a:xfrm>
            <a:off x="3568350" y="844150"/>
            <a:ext cx="4812300" cy="3417000"/>
          </a:xfrm>
          <a:prstGeom prst="roundRect">
            <a:avLst>
              <a:gd fmla="val 4881" name="adj"/>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2">
  <p:cSld name="CUSTOM_8">
    <p:spTree>
      <p:nvGrpSpPr>
        <p:cNvPr id="593" name="Shape 593"/>
        <p:cNvGrpSpPr/>
        <p:nvPr/>
      </p:nvGrpSpPr>
      <p:grpSpPr>
        <a:xfrm>
          <a:off x="0" y="0"/>
          <a:ext cx="0" cy="0"/>
          <a:chOff x="0" y="0"/>
          <a:chExt cx="0" cy="0"/>
        </a:xfrm>
      </p:grpSpPr>
      <p:pic>
        <p:nvPicPr>
          <p:cNvPr descr="Design mock of a smartphone." id="594" name="Google Shape;594;p81"/>
          <p:cNvPicPr preferRelativeResize="0"/>
          <p:nvPr/>
        </p:nvPicPr>
        <p:blipFill>
          <a:blip r:embed="rId2">
            <a:alphaModFix/>
          </a:blip>
          <a:stretch>
            <a:fillRect/>
          </a:stretch>
        </p:blipFill>
        <p:spPr>
          <a:xfrm>
            <a:off x="595000" y="414700"/>
            <a:ext cx="2438799" cy="4314097"/>
          </a:xfrm>
          <a:prstGeom prst="rect">
            <a:avLst/>
          </a:prstGeom>
          <a:noFill/>
          <a:ln>
            <a:noFill/>
          </a:ln>
        </p:spPr>
      </p:pic>
      <p:sp>
        <p:nvSpPr>
          <p:cNvPr id="595" name="Google Shape;595;p81"/>
          <p:cNvSpPr/>
          <p:nvPr>
            <p:ph idx="2" type="pic"/>
          </p:nvPr>
        </p:nvSpPr>
        <p:spPr>
          <a:xfrm>
            <a:off x="868900" y="515475"/>
            <a:ext cx="1911000" cy="4078200"/>
          </a:xfrm>
          <a:prstGeom prst="roundRect">
            <a:avLst>
              <a:gd fmla="val 10964" name="adj"/>
            </a:avLst>
          </a:prstGeom>
          <a:noFill/>
          <a:ln>
            <a:noFill/>
          </a:ln>
        </p:spPr>
      </p:sp>
      <p:pic>
        <p:nvPicPr>
          <p:cNvPr descr="Design mock of a smartphone." id="596" name="Google Shape;596;p81"/>
          <p:cNvPicPr preferRelativeResize="0"/>
          <p:nvPr/>
        </p:nvPicPr>
        <p:blipFill>
          <a:blip r:embed="rId2">
            <a:alphaModFix/>
          </a:blip>
          <a:stretch>
            <a:fillRect/>
          </a:stretch>
        </p:blipFill>
        <p:spPr>
          <a:xfrm>
            <a:off x="3352600" y="414700"/>
            <a:ext cx="2438799" cy="4314097"/>
          </a:xfrm>
          <a:prstGeom prst="rect">
            <a:avLst/>
          </a:prstGeom>
          <a:noFill/>
          <a:ln>
            <a:noFill/>
          </a:ln>
        </p:spPr>
      </p:pic>
      <p:sp>
        <p:nvSpPr>
          <p:cNvPr id="597" name="Google Shape;597;p81"/>
          <p:cNvSpPr/>
          <p:nvPr>
            <p:ph idx="3" type="pic"/>
          </p:nvPr>
        </p:nvSpPr>
        <p:spPr>
          <a:xfrm>
            <a:off x="3626500" y="515475"/>
            <a:ext cx="1911000" cy="4078200"/>
          </a:xfrm>
          <a:prstGeom prst="roundRect">
            <a:avLst>
              <a:gd fmla="val 10964" name="adj"/>
            </a:avLst>
          </a:prstGeom>
          <a:noFill/>
          <a:ln>
            <a:noFill/>
          </a:ln>
        </p:spPr>
      </p:sp>
      <p:pic>
        <p:nvPicPr>
          <p:cNvPr descr="Design mock of a smartphone." id="598" name="Google Shape;598;p81"/>
          <p:cNvPicPr preferRelativeResize="0"/>
          <p:nvPr/>
        </p:nvPicPr>
        <p:blipFill>
          <a:blip r:embed="rId2">
            <a:alphaModFix/>
          </a:blip>
          <a:stretch>
            <a:fillRect/>
          </a:stretch>
        </p:blipFill>
        <p:spPr>
          <a:xfrm>
            <a:off x="6110200" y="414700"/>
            <a:ext cx="2438799" cy="4314097"/>
          </a:xfrm>
          <a:prstGeom prst="rect">
            <a:avLst/>
          </a:prstGeom>
          <a:noFill/>
          <a:ln>
            <a:noFill/>
          </a:ln>
        </p:spPr>
      </p:pic>
      <p:sp>
        <p:nvSpPr>
          <p:cNvPr id="599" name="Google Shape;599;p81"/>
          <p:cNvSpPr/>
          <p:nvPr>
            <p:ph idx="4" type="pic"/>
          </p:nvPr>
        </p:nvSpPr>
        <p:spPr>
          <a:xfrm>
            <a:off x="6384100" y="515475"/>
            <a:ext cx="1911000" cy="4078200"/>
          </a:xfrm>
          <a:prstGeom prst="roundRect">
            <a:avLst>
              <a:gd fmla="val 10964" name="adj"/>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3">
  <p:cSld name="CUSTOM_9">
    <p:spTree>
      <p:nvGrpSpPr>
        <p:cNvPr id="600" name="Shape 600"/>
        <p:cNvGrpSpPr/>
        <p:nvPr/>
      </p:nvGrpSpPr>
      <p:grpSpPr>
        <a:xfrm>
          <a:off x="0" y="0"/>
          <a:ext cx="0" cy="0"/>
          <a:chOff x="0" y="0"/>
          <a:chExt cx="0" cy="0"/>
        </a:xfrm>
      </p:grpSpPr>
      <p:pic>
        <p:nvPicPr>
          <p:cNvPr descr="Design mock of a desktop computer." id="601" name="Google Shape;601;p82"/>
          <p:cNvPicPr preferRelativeResize="0"/>
          <p:nvPr/>
        </p:nvPicPr>
        <p:blipFill>
          <a:blip r:embed="rId2">
            <a:alphaModFix/>
          </a:blip>
          <a:stretch>
            <a:fillRect/>
          </a:stretch>
        </p:blipFill>
        <p:spPr>
          <a:xfrm>
            <a:off x="1874249" y="304725"/>
            <a:ext cx="5395502" cy="4534052"/>
          </a:xfrm>
          <a:prstGeom prst="rect">
            <a:avLst/>
          </a:prstGeom>
          <a:noFill/>
          <a:ln>
            <a:noFill/>
          </a:ln>
        </p:spPr>
      </p:pic>
      <p:sp>
        <p:nvSpPr>
          <p:cNvPr id="602" name="Google Shape;602;p82"/>
          <p:cNvSpPr/>
          <p:nvPr>
            <p:ph idx="2" type="pic"/>
          </p:nvPr>
        </p:nvSpPr>
        <p:spPr>
          <a:xfrm>
            <a:off x="1956925" y="389550"/>
            <a:ext cx="5231400" cy="2956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603" name="Shape 603"/>
        <p:cNvGrpSpPr/>
        <p:nvPr/>
      </p:nvGrpSpPr>
      <p:grpSpPr>
        <a:xfrm>
          <a:off x="0" y="0"/>
          <a:ext cx="0" cy="0"/>
          <a:chOff x="0" y="0"/>
          <a:chExt cx="0" cy="0"/>
        </a:xfrm>
      </p:grpSpPr>
      <p:sp>
        <p:nvSpPr>
          <p:cNvPr id="604" name="Google Shape;604;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05" name="Google Shape;605;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6" name="Google Shape;60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07" name="Shape 607"/>
        <p:cNvGrpSpPr/>
        <p:nvPr/>
      </p:nvGrpSpPr>
      <p:grpSpPr>
        <a:xfrm>
          <a:off x="0" y="0"/>
          <a:ext cx="0" cy="0"/>
          <a:chOff x="0" y="0"/>
          <a:chExt cx="0" cy="0"/>
        </a:xfrm>
      </p:grpSpPr>
      <p:sp>
        <p:nvSpPr>
          <p:cNvPr id="608" name="Google Shape;608;p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9" name="Google Shape;609;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0" name="Shape 610"/>
        <p:cNvGrpSpPr/>
        <p:nvPr/>
      </p:nvGrpSpPr>
      <p:grpSpPr>
        <a:xfrm>
          <a:off x="0" y="0"/>
          <a:ext cx="0" cy="0"/>
          <a:chOff x="0" y="0"/>
          <a:chExt cx="0" cy="0"/>
        </a:xfrm>
      </p:grpSpPr>
      <p:sp>
        <p:nvSpPr>
          <p:cNvPr id="611" name="Google Shape;61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2" name="Google Shape;612;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3" name="Google Shape;613;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14" name="Shape 614"/>
        <p:cNvGrpSpPr/>
        <p:nvPr/>
      </p:nvGrpSpPr>
      <p:grpSpPr>
        <a:xfrm>
          <a:off x="0" y="0"/>
          <a:ext cx="0" cy="0"/>
          <a:chOff x="0" y="0"/>
          <a:chExt cx="0" cy="0"/>
        </a:xfrm>
      </p:grpSpPr>
      <p:sp>
        <p:nvSpPr>
          <p:cNvPr id="615" name="Google Shape;615;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6" name="Google Shape;616;p8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7" name="Google Shape;617;p8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8" name="Google Shape;618;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619" name="Shape 619"/>
        <p:cNvGrpSpPr/>
        <p:nvPr/>
      </p:nvGrpSpPr>
      <p:grpSpPr>
        <a:xfrm>
          <a:off x="0" y="0"/>
          <a:ext cx="0" cy="0"/>
          <a:chOff x="0" y="0"/>
          <a:chExt cx="0" cy="0"/>
        </a:xfrm>
      </p:grpSpPr>
      <p:sp>
        <p:nvSpPr>
          <p:cNvPr id="620" name="Google Shape;62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622" name="Shape 622"/>
        <p:cNvGrpSpPr/>
        <p:nvPr/>
      </p:nvGrpSpPr>
      <p:grpSpPr>
        <a:xfrm>
          <a:off x="0" y="0"/>
          <a:ext cx="0" cy="0"/>
          <a:chOff x="0" y="0"/>
          <a:chExt cx="0" cy="0"/>
        </a:xfrm>
      </p:grpSpPr>
      <p:sp>
        <p:nvSpPr>
          <p:cNvPr id="623" name="Google Shape;623;p8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4" name="Google Shape;624;p8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5" name="Google Shape;625;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26" name="Shape 626"/>
        <p:cNvGrpSpPr/>
        <p:nvPr/>
      </p:nvGrpSpPr>
      <p:grpSpPr>
        <a:xfrm>
          <a:off x="0" y="0"/>
          <a:ext cx="0" cy="0"/>
          <a:chOff x="0" y="0"/>
          <a:chExt cx="0" cy="0"/>
        </a:xfrm>
      </p:grpSpPr>
      <p:sp>
        <p:nvSpPr>
          <p:cNvPr id="627" name="Google Shape;627;p8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8" name="Google Shape;628;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29" name="Shape 629"/>
        <p:cNvGrpSpPr/>
        <p:nvPr/>
      </p:nvGrpSpPr>
      <p:grpSpPr>
        <a:xfrm>
          <a:off x="0" y="0"/>
          <a:ext cx="0" cy="0"/>
          <a:chOff x="0" y="0"/>
          <a:chExt cx="0" cy="0"/>
        </a:xfrm>
      </p:grpSpPr>
      <p:sp>
        <p:nvSpPr>
          <p:cNvPr id="630" name="Google Shape;630;p9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2" name="Google Shape;632;p9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3" name="Google Shape;633;p9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34" name="Google Shape;63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Archivo"/>
                <a:ea typeface="Archivo"/>
                <a:cs typeface="Archivo"/>
                <a:sym typeface="Archivo"/>
              </a:defRPr>
            </a:lvl1pPr>
            <a:lvl2pPr lvl="1">
              <a:buNone/>
              <a:defRPr>
                <a:latin typeface="Archivo"/>
                <a:ea typeface="Archivo"/>
                <a:cs typeface="Archivo"/>
                <a:sym typeface="Archivo"/>
              </a:defRPr>
            </a:lvl2pPr>
            <a:lvl3pPr lvl="2">
              <a:buNone/>
              <a:defRPr>
                <a:latin typeface="Archivo"/>
                <a:ea typeface="Archivo"/>
                <a:cs typeface="Archivo"/>
                <a:sym typeface="Archivo"/>
              </a:defRPr>
            </a:lvl3pPr>
            <a:lvl4pPr lvl="3">
              <a:buNone/>
              <a:defRPr>
                <a:latin typeface="Archivo"/>
                <a:ea typeface="Archivo"/>
                <a:cs typeface="Archivo"/>
                <a:sym typeface="Archivo"/>
              </a:defRPr>
            </a:lvl4pPr>
            <a:lvl5pPr lvl="4">
              <a:buNone/>
              <a:defRPr>
                <a:latin typeface="Archivo"/>
                <a:ea typeface="Archivo"/>
                <a:cs typeface="Archivo"/>
                <a:sym typeface="Archivo"/>
              </a:defRPr>
            </a:lvl5pPr>
            <a:lvl6pPr lvl="5">
              <a:buNone/>
              <a:defRPr>
                <a:latin typeface="Archivo"/>
                <a:ea typeface="Archivo"/>
                <a:cs typeface="Archivo"/>
                <a:sym typeface="Archivo"/>
              </a:defRPr>
            </a:lvl6pPr>
            <a:lvl7pPr lvl="6">
              <a:buNone/>
              <a:defRPr>
                <a:latin typeface="Archivo"/>
                <a:ea typeface="Archivo"/>
                <a:cs typeface="Archivo"/>
                <a:sym typeface="Archivo"/>
              </a:defRPr>
            </a:lvl7pPr>
            <a:lvl8pPr lvl="7">
              <a:buNone/>
              <a:defRPr>
                <a:latin typeface="Archivo"/>
                <a:ea typeface="Archivo"/>
                <a:cs typeface="Archivo"/>
                <a:sym typeface="Archivo"/>
              </a:defRPr>
            </a:lvl8pPr>
            <a:lvl9pPr lvl="8">
              <a:buNone/>
              <a:defRPr>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35" name="Shape 635"/>
        <p:cNvGrpSpPr/>
        <p:nvPr/>
      </p:nvGrpSpPr>
      <p:grpSpPr>
        <a:xfrm>
          <a:off x="0" y="0"/>
          <a:ext cx="0" cy="0"/>
          <a:chOff x="0" y="0"/>
          <a:chExt cx="0" cy="0"/>
        </a:xfrm>
      </p:grpSpPr>
      <p:sp>
        <p:nvSpPr>
          <p:cNvPr id="636" name="Google Shape;636;p9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637" name="Google Shape;637;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638" name="Shape 638"/>
        <p:cNvGrpSpPr/>
        <p:nvPr/>
      </p:nvGrpSpPr>
      <p:grpSpPr>
        <a:xfrm>
          <a:off x="0" y="0"/>
          <a:ext cx="0" cy="0"/>
          <a:chOff x="0" y="0"/>
          <a:chExt cx="0" cy="0"/>
        </a:xfrm>
      </p:grpSpPr>
      <p:sp>
        <p:nvSpPr>
          <p:cNvPr id="639" name="Google Shape;639;p9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0" name="Google Shape;640;p9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641" name="Google Shape;641;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2" name="Shape 642"/>
        <p:cNvGrpSpPr/>
        <p:nvPr/>
      </p:nvGrpSpPr>
      <p:grpSpPr>
        <a:xfrm>
          <a:off x="0" y="0"/>
          <a:ext cx="0" cy="0"/>
          <a:chOff x="0" y="0"/>
          <a:chExt cx="0" cy="0"/>
        </a:xfrm>
      </p:grpSpPr>
      <p:sp>
        <p:nvSpPr>
          <p:cNvPr id="643" name="Google Shape;643;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644" name="Shape 644"/>
        <p:cNvGrpSpPr/>
        <p:nvPr/>
      </p:nvGrpSpPr>
      <p:grpSpPr>
        <a:xfrm>
          <a:off x="0" y="0"/>
          <a:ext cx="0" cy="0"/>
          <a:chOff x="0" y="0"/>
          <a:chExt cx="0" cy="0"/>
        </a:xfrm>
      </p:grpSpPr>
      <p:sp>
        <p:nvSpPr>
          <p:cNvPr id="645" name="Google Shape;645;p94"/>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6" name="Google Shape;646;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9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48" name="Google Shape;648;p9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49" name="Google Shape;649;p9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50" name="Google Shape;650;p9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51" name="Google Shape;651;p9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52" name="Google Shape;652;p9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53" name="Shape 653"/>
        <p:cNvGrpSpPr/>
        <p:nvPr/>
      </p:nvGrpSpPr>
      <p:grpSpPr>
        <a:xfrm>
          <a:off x="0" y="0"/>
          <a:ext cx="0" cy="0"/>
          <a:chOff x="0" y="0"/>
          <a:chExt cx="0" cy="0"/>
        </a:xfrm>
      </p:grpSpPr>
      <p:sp>
        <p:nvSpPr>
          <p:cNvPr id="654" name="Google Shape;654;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5" name="Google Shape;655;p9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56" name="Google Shape;656;p95"/>
          <p:cNvSpPr/>
          <p:nvPr>
            <p:ph idx="2" type="pic"/>
          </p:nvPr>
        </p:nvSpPr>
        <p:spPr>
          <a:xfrm>
            <a:off x="4992024" y="1152775"/>
            <a:ext cx="3840300" cy="3416400"/>
          </a:xfrm>
          <a:prstGeom prst="rect">
            <a:avLst/>
          </a:prstGeom>
          <a:noFill/>
          <a:ln>
            <a:noFill/>
          </a:ln>
        </p:spPr>
      </p:sp>
      <p:sp>
        <p:nvSpPr>
          <p:cNvPr id="657" name="Google Shape;65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658" name="Shape 658"/>
        <p:cNvGrpSpPr/>
        <p:nvPr/>
      </p:nvGrpSpPr>
      <p:grpSpPr>
        <a:xfrm>
          <a:off x="0" y="0"/>
          <a:ext cx="0" cy="0"/>
          <a:chOff x="0" y="0"/>
          <a:chExt cx="0" cy="0"/>
        </a:xfrm>
      </p:grpSpPr>
      <p:sp>
        <p:nvSpPr>
          <p:cNvPr id="659" name="Google Shape;659;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0" name="Google Shape;660;p9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61" name="Google Shape;661;p9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62" name="Google Shape;662;p9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63" name="Google Shape;663;p9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64" name="Google Shape;664;p9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65" name="Shape 665"/>
        <p:cNvGrpSpPr/>
        <p:nvPr/>
      </p:nvGrpSpPr>
      <p:grpSpPr>
        <a:xfrm>
          <a:off x="0" y="0"/>
          <a:ext cx="0" cy="0"/>
          <a:chOff x="0" y="0"/>
          <a:chExt cx="0" cy="0"/>
        </a:xfrm>
      </p:grpSpPr>
      <p:sp>
        <p:nvSpPr>
          <p:cNvPr id="666" name="Google Shape;666;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7" name="Google Shape;667;p9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68" name="Google Shape;668;p9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69" name="Google Shape;669;p9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0" name="Google Shape;670;p9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1" name="Google Shape;671;p9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72" name="Google Shape;672;p9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73" name="Google Shape;673;p9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674" name="Shape 674"/>
        <p:cNvGrpSpPr/>
        <p:nvPr/>
      </p:nvGrpSpPr>
      <p:grpSpPr>
        <a:xfrm>
          <a:off x="0" y="0"/>
          <a:ext cx="0" cy="0"/>
          <a:chOff x="0" y="0"/>
          <a:chExt cx="0" cy="0"/>
        </a:xfrm>
      </p:grpSpPr>
      <p:sp>
        <p:nvSpPr>
          <p:cNvPr id="675" name="Google Shape;675;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76" name="Google Shape;676;p9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7" name="Google Shape;677;p9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8" name="Google Shape;678;p9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9" name="Google Shape;679;p9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0" name="Google Shape;680;p98"/>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81" name="Google Shape;681;p9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82" name="Google Shape;682;p9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83" name="Google Shape;683;p9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84" name="Google Shape;684;p9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685" name="Shape 685"/>
        <p:cNvGrpSpPr/>
        <p:nvPr/>
      </p:nvGrpSpPr>
      <p:grpSpPr>
        <a:xfrm>
          <a:off x="0" y="0"/>
          <a:ext cx="0" cy="0"/>
          <a:chOff x="0" y="0"/>
          <a:chExt cx="0" cy="0"/>
        </a:xfrm>
      </p:grpSpPr>
      <p:sp>
        <p:nvSpPr>
          <p:cNvPr id="686" name="Google Shape;686;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7" name="Google Shape;687;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88" name="Google Shape;688;p9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689" name="Shape 689"/>
        <p:cNvGrpSpPr/>
        <p:nvPr/>
      </p:nvGrpSpPr>
      <p:grpSpPr>
        <a:xfrm>
          <a:off x="0" y="0"/>
          <a:ext cx="0" cy="0"/>
          <a:chOff x="0" y="0"/>
          <a:chExt cx="0" cy="0"/>
        </a:xfrm>
      </p:grpSpPr>
      <p:sp>
        <p:nvSpPr>
          <p:cNvPr id="690" name="Google Shape;690;p10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1" name="Google Shape;691;p100"/>
          <p:cNvSpPr/>
          <p:nvPr>
            <p:ph idx="2" type="pic"/>
          </p:nvPr>
        </p:nvSpPr>
        <p:spPr>
          <a:xfrm>
            <a:off x="4804825" y="1133300"/>
            <a:ext cx="4027500" cy="2392800"/>
          </a:xfrm>
          <a:prstGeom prst="rect">
            <a:avLst/>
          </a:prstGeom>
          <a:noFill/>
          <a:ln>
            <a:noFill/>
          </a:ln>
        </p:spPr>
      </p:sp>
      <p:sp>
        <p:nvSpPr>
          <p:cNvPr id="692" name="Google Shape;692;p100"/>
          <p:cNvSpPr/>
          <p:nvPr>
            <p:ph idx="3" type="pic"/>
          </p:nvPr>
        </p:nvSpPr>
        <p:spPr>
          <a:xfrm>
            <a:off x="311725" y="1133300"/>
            <a:ext cx="4027500" cy="2392800"/>
          </a:xfrm>
          <a:prstGeom prst="rect">
            <a:avLst/>
          </a:prstGeom>
          <a:noFill/>
          <a:ln>
            <a:noFill/>
          </a:ln>
        </p:spPr>
      </p:sp>
      <p:sp>
        <p:nvSpPr>
          <p:cNvPr id="693" name="Google Shape;693;p10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4" name="Google Shape;694;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95" name="Google Shape;695;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10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97" name="Google Shape;697;p10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698" name="Shape 698"/>
        <p:cNvGrpSpPr/>
        <p:nvPr/>
      </p:nvGrpSpPr>
      <p:grpSpPr>
        <a:xfrm>
          <a:off x="0" y="0"/>
          <a:ext cx="0" cy="0"/>
          <a:chOff x="0" y="0"/>
          <a:chExt cx="0" cy="0"/>
        </a:xfrm>
      </p:grpSpPr>
      <p:sp>
        <p:nvSpPr>
          <p:cNvPr id="699" name="Google Shape;699;p10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0" name="Google Shape;700;p101"/>
          <p:cNvSpPr/>
          <p:nvPr>
            <p:ph idx="2" type="pic"/>
          </p:nvPr>
        </p:nvSpPr>
        <p:spPr>
          <a:xfrm>
            <a:off x="6205225" y="1128325"/>
            <a:ext cx="2627100" cy="2273100"/>
          </a:xfrm>
          <a:prstGeom prst="rect">
            <a:avLst/>
          </a:prstGeom>
          <a:noFill/>
          <a:ln>
            <a:noFill/>
          </a:ln>
        </p:spPr>
      </p:sp>
      <p:sp>
        <p:nvSpPr>
          <p:cNvPr id="701" name="Google Shape;701;p101"/>
          <p:cNvSpPr/>
          <p:nvPr>
            <p:ph idx="3" type="pic"/>
          </p:nvPr>
        </p:nvSpPr>
        <p:spPr>
          <a:xfrm>
            <a:off x="311725" y="1128325"/>
            <a:ext cx="2627100" cy="2273100"/>
          </a:xfrm>
          <a:prstGeom prst="rect">
            <a:avLst/>
          </a:prstGeom>
          <a:noFill/>
          <a:ln>
            <a:noFill/>
          </a:ln>
        </p:spPr>
      </p:sp>
      <p:sp>
        <p:nvSpPr>
          <p:cNvPr id="702" name="Google Shape;702;p10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3" name="Google Shape;703;p101"/>
          <p:cNvSpPr/>
          <p:nvPr>
            <p:ph idx="5" type="pic"/>
          </p:nvPr>
        </p:nvSpPr>
        <p:spPr>
          <a:xfrm>
            <a:off x="3255250" y="1128325"/>
            <a:ext cx="2627100" cy="2273100"/>
          </a:xfrm>
          <a:prstGeom prst="rect">
            <a:avLst/>
          </a:prstGeom>
          <a:noFill/>
          <a:ln>
            <a:noFill/>
          </a:ln>
        </p:spPr>
      </p:sp>
      <p:sp>
        <p:nvSpPr>
          <p:cNvPr id="704" name="Google Shape;704;p10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5" name="Google Shape;705;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06" name="Google Shape;706;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10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708" name="Google Shape;708;p10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709" name="Google Shape;709;p10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710" name="Shape 710"/>
        <p:cNvGrpSpPr/>
        <p:nvPr/>
      </p:nvGrpSpPr>
      <p:grpSpPr>
        <a:xfrm>
          <a:off x="0" y="0"/>
          <a:ext cx="0" cy="0"/>
          <a:chOff x="0" y="0"/>
          <a:chExt cx="0" cy="0"/>
        </a:xfrm>
      </p:grpSpPr>
      <p:sp>
        <p:nvSpPr>
          <p:cNvPr id="711" name="Google Shape;711;p102"/>
          <p:cNvSpPr/>
          <p:nvPr>
            <p:ph idx="2" type="pic"/>
          </p:nvPr>
        </p:nvSpPr>
        <p:spPr>
          <a:xfrm>
            <a:off x="311700" y="445025"/>
            <a:ext cx="8520600" cy="4218300"/>
          </a:xfrm>
          <a:prstGeom prst="rect">
            <a:avLst/>
          </a:prstGeom>
          <a:noFill/>
          <a:ln>
            <a:noFill/>
          </a:ln>
        </p:spPr>
      </p:sp>
      <p:sp>
        <p:nvSpPr>
          <p:cNvPr id="712" name="Google Shape;712;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4.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6.xml"/><Relationship Id="rId20" Type="http://schemas.openxmlformats.org/officeDocument/2006/relationships/slideLayout" Target="../slideLayouts/slideLayout7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22" Type="http://schemas.openxmlformats.org/officeDocument/2006/relationships/slideLayout" Target="../slideLayouts/slideLayout78.xml"/><Relationship Id="rId44" Type="http://schemas.openxmlformats.org/officeDocument/2006/relationships/slideLayout" Target="../slideLayouts/slideLayout100.xml"/><Relationship Id="rId21" Type="http://schemas.openxmlformats.org/officeDocument/2006/relationships/slideLayout" Target="../slideLayouts/slideLayout77.xml"/><Relationship Id="rId43" Type="http://schemas.openxmlformats.org/officeDocument/2006/relationships/slideLayout" Target="../slideLayouts/slideLayout99.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45" Type="http://schemas.openxmlformats.org/officeDocument/2006/relationships/theme" Target="../theme/theme3.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35" Type="http://schemas.openxmlformats.org/officeDocument/2006/relationships/slideLayout" Target="../slideLayouts/slideLayout91.xml"/><Relationship Id="rId12" Type="http://schemas.openxmlformats.org/officeDocument/2006/relationships/slideLayout" Target="../slideLayouts/slideLayout68.xml"/><Relationship Id="rId34" Type="http://schemas.openxmlformats.org/officeDocument/2006/relationships/slideLayout" Target="../slideLayouts/slideLayout90.xml"/><Relationship Id="rId15" Type="http://schemas.openxmlformats.org/officeDocument/2006/relationships/slideLayout" Target="../slideLayouts/slideLayout71.xml"/><Relationship Id="rId37" Type="http://schemas.openxmlformats.org/officeDocument/2006/relationships/slideLayout" Target="../slideLayouts/slideLayout93.xml"/><Relationship Id="rId14" Type="http://schemas.openxmlformats.org/officeDocument/2006/relationships/slideLayout" Target="../slideLayouts/slideLayout70.xml"/><Relationship Id="rId36" Type="http://schemas.openxmlformats.org/officeDocument/2006/relationships/slideLayout" Target="../slideLayouts/slideLayout92.xml"/><Relationship Id="rId17" Type="http://schemas.openxmlformats.org/officeDocument/2006/relationships/slideLayout" Target="../slideLayouts/slideLayout73.xml"/><Relationship Id="rId39" Type="http://schemas.openxmlformats.org/officeDocument/2006/relationships/slideLayout" Target="../slideLayouts/slideLayout95.xml"/><Relationship Id="rId16" Type="http://schemas.openxmlformats.org/officeDocument/2006/relationships/slideLayout" Target="../slideLayouts/slideLayout72.xml"/><Relationship Id="rId38" Type="http://schemas.openxmlformats.org/officeDocument/2006/relationships/slideLayout" Target="../slideLayouts/slideLayout94.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7" name="Shape 367"/>
        <p:cNvGrpSpPr/>
        <p:nvPr/>
      </p:nvGrpSpPr>
      <p:grpSpPr>
        <a:xfrm>
          <a:off x="0" y="0"/>
          <a:ext cx="0" cy="0"/>
          <a:chOff x="0" y="0"/>
          <a:chExt cx="0" cy="0"/>
        </a:xfrm>
      </p:grpSpPr>
      <p:sp>
        <p:nvSpPr>
          <p:cNvPr id="368" name="Google Shape;368;p59"/>
          <p:cNvSpPr txBox="1"/>
          <p:nvPr>
            <p:ph type="title"/>
          </p:nvPr>
        </p:nvSpPr>
        <p:spPr>
          <a:xfrm>
            <a:off x="342900" y="223625"/>
            <a:ext cx="5715000" cy="1835400"/>
          </a:xfrm>
          <a:prstGeom prst="rect">
            <a:avLst/>
          </a:prstGeom>
          <a:noFill/>
          <a:ln>
            <a:noFill/>
          </a:ln>
        </p:spPr>
        <p:txBody>
          <a:bodyPr anchorCtr="0" anchor="t" bIns="91425" lIns="91425" spcFirstLastPara="1" rIns="91425" wrap="square" tIns="91425">
            <a:noAutofit/>
          </a:bodyPr>
          <a:lstStyle>
            <a:lvl1pPr lvl="0">
              <a:lnSpc>
                <a:spcPct val="60000"/>
              </a:lnSpc>
              <a:spcBef>
                <a:spcPts val="0"/>
              </a:spcBef>
              <a:spcAft>
                <a:spcPts val="0"/>
              </a:spcAft>
              <a:buClr>
                <a:schemeClr val="dk1"/>
              </a:buClr>
              <a:buSzPts val="4800"/>
              <a:buFont typeface="Darker Grotesque"/>
              <a:buNone/>
              <a:defRPr b="1" sz="4800">
                <a:solidFill>
                  <a:schemeClr val="dk1"/>
                </a:solidFill>
                <a:latin typeface="Darker Grotesque"/>
                <a:ea typeface="Darker Grotesque"/>
                <a:cs typeface="Darker Grotesque"/>
                <a:sym typeface="Darker Grotesque"/>
              </a:defRPr>
            </a:lvl1pPr>
            <a:lvl2pPr lvl="1">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2pPr>
            <a:lvl3pPr lvl="2">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3pPr>
            <a:lvl4pPr lvl="3">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4pPr>
            <a:lvl5pPr lvl="4">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5pPr>
            <a:lvl6pPr lvl="5">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6pPr>
            <a:lvl7pPr lvl="6">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7pPr>
            <a:lvl8pPr lvl="7">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8pPr>
            <a:lvl9pPr lvl="8">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9pPr>
          </a:lstStyle>
          <a:p/>
        </p:txBody>
      </p:sp>
      <p:sp>
        <p:nvSpPr>
          <p:cNvPr id="369" name="Google Shape;369;p59"/>
          <p:cNvSpPr txBox="1"/>
          <p:nvPr>
            <p:ph idx="1" type="body"/>
          </p:nvPr>
        </p:nvSpPr>
        <p:spPr>
          <a:xfrm>
            <a:off x="230900" y="3328825"/>
            <a:ext cx="6547200" cy="15912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1pPr>
            <a:lvl2pPr indent="-292100" lvl="1" marL="914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2pPr>
            <a:lvl3pPr indent="-292100" lvl="2" marL="1371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3pPr>
            <a:lvl4pPr indent="-292100" lvl="3" marL="1828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4pPr>
            <a:lvl5pPr indent="-292100" lvl="4" marL="22860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5pPr>
            <a:lvl6pPr indent="-292100" lvl="5" marL="2743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6pPr>
            <a:lvl7pPr indent="-292100" lvl="6" marL="3200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7pPr>
            <a:lvl8pPr indent="-292100" lvl="7" marL="3657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8pPr>
            <a:lvl9pPr indent="-292100" lvl="8" marL="4114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orient="horz" pos="141">
          <p15:clr>
            <a:srgbClr val="E46962"/>
          </p15:clr>
        </p15:guide>
        <p15:guide id="3" orient="horz" pos="3099">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744">
          <p15:clr>
            <a:srgbClr val="E46962"/>
          </p15:clr>
        </p15:guide>
        <p15:guide id="20" pos="3816">
          <p15:clr>
            <a:srgbClr val="E46962"/>
          </p15:clr>
        </p15:guide>
        <p15:guide id="21" pos="4194">
          <p15:clr>
            <a:srgbClr val="E46962"/>
          </p15:clr>
        </p15:guide>
        <p15:guide id="22" pos="4270">
          <p15:clr>
            <a:srgbClr val="E46962"/>
          </p15:clr>
        </p15:guide>
        <p15:guide id="23" pos="4644">
          <p15:clr>
            <a:srgbClr val="E46962"/>
          </p15:clr>
        </p15:guide>
        <p15:guide id="24" pos="4720">
          <p15:clr>
            <a:srgbClr val="E46962"/>
          </p15:clr>
        </p15:guide>
        <p15:guide id="25" pos="5094">
          <p15:clr>
            <a:srgbClr val="E46962"/>
          </p15:clr>
        </p15:guide>
        <p15:guide id="26" pos="5170">
          <p15:clr>
            <a:srgbClr val="E46962"/>
          </p15:clr>
        </p15:guide>
        <p15:guide id="27" pos="5544">
          <p15:clr>
            <a:srgbClr val="E46962"/>
          </p15:clr>
        </p15:guide>
        <p15:guide id="28" pos="5616">
          <p15:clr>
            <a:srgbClr val="E46962"/>
          </p15:clr>
        </p15:guide>
        <p15:guide id="29" orient="horz" pos="2927">
          <p15:clr>
            <a:srgbClr val="E46962"/>
          </p15:clr>
        </p15:guide>
        <p15:guide id="30"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mgrworkforce.com/employers/employee-retention-costs/#:~:text=The%20Society%20for%20Human%20Resource%20Management%20(SHRM),training%2C%20reduced%20productivity%2C%20et%20cetera%2C%20were%20consider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5.xml"/><Relationship Id="rId3"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4"/>
          <p:cNvSpPr txBox="1"/>
          <p:nvPr>
            <p:ph type="title"/>
          </p:nvPr>
        </p:nvSpPr>
        <p:spPr>
          <a:xfrm>
            <a:off x="632850" y="155455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5000"/>
              <a:t>Attrition at Frito-Lays</a:t>
            </a:r>
            <a:endParaRPr sz="5000"/>
          </a:p>
        </p:txBody>
      </p:sp>
      <p:sp>
        <p:nvSpPr>
          <p:cNvPr id="730" name="Google Shape;730;p104"/>
          <p:cNvSpPr txBox="1"/>
          <p:nvPr>
            <p:ph idx="1" type="body"/>
          </p:nvPr>
        </p:nvSpPr>
        <p:spPr>
          <a:xfrm>
            <a:off x="4016450" y="4180025"/>
            <a:ext cx="1327200" cy="2331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DDS Analytics</a:t>
            </a:r>
            <a:endParaRPr/>
          </a:p>
        </p:txBody>
      </p:sp>
      <p:sp>
        <p:nvSpPr>
          <p:cNvPr id="731" name="Google Shape;731;p10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2000"/>
              <a:t>Exploratory Data Analysis</a:t>
            </a:r>
            <a:endParaRPr sz="2000"/>
          </a:p>
          <a:p>
            <a:pPr indent="0" lvl="0" marL="0" rtl="0" algn="ctr">
              <a:spcBef>
                <a:spcPts val="0"/>
              </a:spcBef>
              <a:spcAft>
                <a:spcPts val="0"/>
              </a:spcAft>
              <a:buClr>
                <a:schemeClr val="lt1"/>
              </a:buClr>
              <a:buSzPts val="1100"/>
              <a:buNone/>
            </a:pPr>
            <a:r>
              <a:rPr lang="en" sz="1100"/>
              <a:t>Conducted by </a:t>
            </a:r>
            <a:r>
              <a:rPr lang="en" sz="1100"/>
              <a:t>Johnny Vogt</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As we start to visualize relationships between data points, we can start to see patterns. Some graphs may directly help, some may help indirectly</a:t>
            </a:r>
            <a:endParaRPr/>
          </a:p>
        </p:txBody>
      </p:sp>
      <p:sp>
        <p:nvSpPr>
          <p:cNvPr id="805" name="Google Shape;805;p11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Visualization is KEY </a:t>
            </a:r>
            <a:endParaRPr/>
          </a:p>
        </p:txBody>
      </p:sp>
      <p:pic>
        <p:nvPicPr>
          <p:cNvPr id="806" name="Google Shape;806;p113"/>
          <p:cNvPicPr preferRelativeResize="0"/>
          <p:nvPr/>
        </p:nvPicPr>
        <p:blipFill>
          <a:blip r:embed="rId3">
            <a:alphaModFix/>
          </a:blip>
          <a:stretch>
            <a:fillRect/>
          </a:stretch>
        </p:blipFill>
        <p:spPr>
          <a:xfrm>
            <a:off x="4820149" y="493250"/>
            <a:ext cx="4019051" cy="3375607"/>
          </a:xfrm>
          <a:prstGeom prst="rect">
            <a:avLst/>
          </a:prstGeom>
          <a:noFill/>
          <a:ln>
            <a:noFill/>
          </a:ln>
        </p:spPr>
      </p:pic>
      <p:sp>
        <p:nvSpPr>
          <p:cNvPr id="807" name="Google Shape;807;p113"/>
          <p:cNvSpPr txBox="1"/>
          <p:nvPr/>
        </p:nvSpPr>
        <p:spPr>
          <a:xfrm>
            <a:off x="815250" y="88925"/>
            <a:ext cx="77448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pic>
        <p:nvPicPr>
          <p:cNvPr id="808" name="Google Shape;808;p113"/>
          <p:cNvPicPr preferRelativeResize="0"/>
          <p:nvPr/>
        </p:nvPicPr>
        <p:blipFill>
          <a:blip r:embed="rId4">
            <a:alphaModFix/>
          </a:blip>
          <a:stretch>
            <a:fillRect/>
          </a:stretch>
        </p:blipFill>
        <p:spPr>
          <a:xfrm>
            <a:off x="5858813" y="272599"/>
            <a:ext cx="1941725" cy="220650"/>
          </a:xfrm>
          <a:prstGeom prst="rect">
            <a:avLst/>
          </a:prstGeom>
          <a:noFill/>
          <a:ln>
            <a:noFill/>
          </a:ln>
        </p:spPr>
      </p:pic>
      <p:pic>
        <p:nvPicPr>
          <p:cNvPr id="809" name="Google Shape;809;p113"/>
          <p:cNvPicPr preferRelativeResize="0"/>
          <p:nvPr/>
        </p:nvPicPr>
        <p:blipFill>
          <a:blip r:embed="rId5">
            <a:alphaModFix/>
          </a:blip>
          <a:stretch>
            <a:fillRect/>
          </a:stretch>
        </p:blipFill>
        <p:spPr>
          <a:xfrm>
            <a:off x="152400" y="577499"/>
            <a:ext cx="4515349" cy="32103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4"/>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Look at how regardless of what categories that we look on the X-Axis, the people the majority of people that left were making less money than their counterparts</a:t>
            </a:r>
            <a:endParaRPr/>
          </a:p>
        </p:txBody>
      </p:sp>
      <p:sp>
        <p:nvSpPr>
          <p:cNvPr id="815" name="Google Shape;815;p114"/>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Comparing Salaries</a:t>
            </a:r>
            <a:endParaRPr/>
          </a:p>
        </p:txBody>
      </p:sp>
      <p:pic>
        <p:nvPicPr>
          <p:cNvPr id="816" name="Google Shape;816;p114"/>
          <p:cNvPicPr preferRelativeResize="0"/>
          <p:nvPr/>
        </p:nvPicPr>
        <p:blipFill>
          <a:blip r:embed="rId3">
            <a:alphaModFix/>
          </a:blip>
          <a:stretch>
            <a:fillRect/>
          </a:stretch>
        </p:blipFill>
        <p:spPr>
          <a:xfrm>
            <a:off x="702150" y="485925"/>
            <a:ext cx="4036474" cy="3390249"/>
          </a:xfrm>
          <a:prstGeom prst="rect">
            <a:avLst/>
          </a:prstGeom>
          <a:noFill/>
          <a:ln>
            <a:noFill/>
          </a:ln>
        </p:spPr>
      </p:pic>
      <p:pic>
        <p:nvPicPr>
          <p:cNvPr id="817" name="Google Shape;817;p114"/>
          <p:cNvPicPr preferRelativeResize="0"/>
          <p:nvPr/>
        </p:nvPicPr>
        <p:blipFill>
          <a:blip r:embed="rId4">
            <a:alphaModFix/>
          </a:blip>
          <a:stretch>
            <a:fillRect/>
          </a:stretch>
        </p:blipFill>
        <p:spPr>
          <a:xfrm>
            <a:off x="4905375" y="485925"/>
            <a:ext cx="4036474" cy="3390239"/>
          </a:xfrm>
          <a:prstGeom prst="rect">
            <a:avLst/>
          </a:prstGeom>
          <a:noFill/>
          <a:ln>
            <a:noFill/>
          </a:ln>
        </p:spPr>
      </p:pic>
      <p:pic>
        <p:nvPicPr>
          <p:cNvPr id="818" name="Google Shape;818;p114"/>
          <p:cNvPicPr preferRelativeResize="0"/>
          <p:nvPr/>
        </p:nvPicPr>
        <p:blipFill>
          <a:blip r:embed="rId5">
            <a:alphaModFix/>
          </a:blip>
          <a:stretch>
            <a:fillRect/>
          </a:stretch>
        </p:blipFill>
        <p:spPr>
          <a:xfrm>
            <a:off x="3852338" y="265274"/>
            <a:ext cx="1941725" cy="22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5"/>
          <p:cNvSpPr txBox="1"/>
          <p:nvPr>
            <p:ph type="title"/>
          </p:nvPr>
        </p:nvSpPr>
        <p:spPr>
          <a:xfrm>
            <a:off x="277000" y="4318975"/>
            <a:ext cx="3060300" cy="57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a:t>
            </a:r>
            <a:r>
              <a:rPr lang="en" sz="2400"/>
              <a:t>catter Plots </a:t>
            </a:r>
            <a:endParaRPr sz="2400"/>
          </a:p>
        </p:txBody>
      </p:sp>
      <p:sp>
        <p:nvSpPr>
          <p:cNvPr id="824" name="Google Shape;824;p115"/>
          <p:cNvSpPr txBox="1"/>
          <p:nvPr>
            <p:ph idx="2" type="body"/>
          </p:nvPr>
        </p:nvSpPr>
        <p:spPr>
          <a:xfrm>
            <a:off x="5087700" y="3950275"/>
            <a:ext cx="3837000" cy="9483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t>Notably, the important data to look at here is that most of the people that had left were BOTH early in their tenure and Under the age of 40</a:t>
            </a:r>
            <a:endParaRPr/>
          </a:p>
        </p:txBody>
      </p:sp>
      <p:pic>
        <p:nvPicPr>
          <p:cNvPr id="825" name="Google Shape;825;p115"/>
          <p:cNvPicPr preferRelativeResize="0"/>
          <p:nvPr/>
        </p:nvPicPr>
        <p:blipFill>
          <a:blip r:embed="rId3">
            <a:alphaModFix/>
          </a:blip>
          <a:stretch>
            <a:fillRect/>
          </a:stretch>
        </p:blipFill>
        <p:spPr>
          <a:xfrm>
            <a:off x="56925" y="228250"/>
            <a:ext cx="4130500" cy="3469225"/>
          </a:xfrm>
          <a:prstGeom prst="rect">
            <a:avLst/>
          </a:prstGeom>
          <a:noFill/>
          <a:ln>
            <a:noFill/>
          </a:ln>
        </p:spPr>
      </p:pic>
      <p:pic>
        <p:nvPicPr>
          <p:cNvPr id="826" name="Google Shape;826;p115"/>
          <p:cNvPicPr preferRelativeResize="0"/>
          <p:nvPr/>
        </p:nvPicPr>
        <p:blipFill>
          <a:blip r:embed="rId4">
            <a:alphaModFix/>
          </a:blip>
          <a:stretch>
            <a:fillRect/>
          </a:stretch>
        </p:blipFill>
        <p:spPr>
          <a:xfrm>
            <a:off x="4703883" y="228250"/>
            <a:ext cx="4220817" cy="354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6"/>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When breaking down the data, it boils down to money. People making less money will leave in pursuit of more money. You can go down the list and keep finding similar relationships, but the fact will remain, the employees that were retained will make more on average than the </a:t>
            </a:r>
            <a:r>
              <a:rPr lang="en"/>
              <a:t>employees</a:t>
            </a:r>
            <a:r>
              <a:rPr lang="en"/>
              <a:t> that left. </a:t>
            </a:r>
            <a:endParaRPr/>
          </a:p>
        </p:txBody>
      </p:sp>
      <p:sp>
        <p:nvSpPr>
          <p:cNvPr id="832" name="Google Shape;832;p116"/>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At the end of the day, its all about the Benjamins</a:t>
            </a:r>
            <a:endParaRPr sz="2400"/>
          </a:p>
        </p:txBody>
      </p:sp>
      <p:pic>
        <p:nvPicPr>
          <p:cNvPr id="833" name="Google Shape;833;p116"/>
          <p:cNvPicPr preferRelativeResize="0"/>
          <p:nvPr/>
        </p:nvPicPr>
        <p:blipFill>
          <a:blip r:embed="rId3">
            <a:alphaModFix/>
          </a:blip>
          <a:stretch>
            <a:fillRect/>
          </a:stretch>
        </p:blipFill>
        <p:spPr>
          <a:xfrm>
            <a:off x="4817425" y="658838"/>
            <a:ext cx="3854050" cy="2740213"/>
          </a:xfrm>
          <a:prstGeom prst="rect">
            <a:avLst/>
          </a:prstGeom>
          <a:noFill/>
          <a:ln>
            <a:noFill/>
          </a:ln>
        </p:spPr>
      </p:pic>
      <p:pic>
        <p:nvPicPr>
          <p:cNvPr id="834" name="Google Shape;834;p116"/>
          <p:cNvPicPr preferRelativeResize="0"/>
          <p:nvPr/>
        </p:nvPicPr>
        <p:blipFill>
          <a:blip r:embed="rId4">
            <a:alphaModFix/>
          </a:blip>
          <a:stretch>
            <a:fillRect/>
          </a:stretch>
        </p:blipFill>
        <p:spPr>
          <a:xfrm>
            <a:off x="589025" y="658852"/>
            <a:ext cx="3854050" cy="274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7"/>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KNN Model</a:t>
            </a:r>
            <a:endParaRPr/>
          </a:p>
        </p:txBody>
      </p:sp>
      <p:sp>
        <p:nvSpPr>
          <p:cNvPr id="840" name="Google Shape;840;p117"/>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Nearest-Neighbor Model</a:t>
            </a:r>
            <a:endParaRPr/>
          </a:p>
        </p:txBody>
      </p:sp>
      <p:sp>
        <p:nvSpPr>
          <p:cNvPr id="846" name="Google Shape;846;p118"/>
          <p:cNvSpPr txBox="1"/>
          <p:nvPr>
            <p:ph idx="2" type="body"/>
          </p:nvPr>
        </p:nvSpPr>
        <p:spPr>
          <a:xfrm>
            <a:off x="3135025" y="1152475"/>
            <a:ext cx="5697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Model was Based on</a:t>
            </a:r>
            <a:endParaRPr/>
          </a:p>
          <a:p>
            <a:pPr indent="-304800" lvl="1" marL="914400" rtl="0" algn="l">
              <a:spcBef>
                <a:spcPts val="0"/>
              </a:spcBef>
              <a:spcAft>
                <a:spcPts val="0"/>
              </a:spcAft>
              <a:buSzPts val="1200"/>
              <a:buChar char="-"/>
            </a:pPr>
            <a:r>
              <a:rPr lang="en"/>
              <a:t>Age</a:t>
            </a:r>
            <a:endParaRPr/>
          </a:p>
          <a:p>
            <a:pPr indent="-304800" lvl="1" marL="914400" rtl="0" algn="l">
              <a:spcBef>
                <a:spcPts val="0"/>
              </a:spcBef>
              <a:spcAft>
                <a:spcPts val="0"/>
              </a:spcAft>
              <a:buSzPts val="1200"/>
              <a:buChar char="-"/>
            </a:pPr>
            <a:r>
              <a:rPr lang="en"/>
              <a:t>Salary </a:t>
            </a:r>
            <a:endParaRPr/>
          </a:p>
          <a:p>
            <a:pPr indent="-317500" lvl="0" marL="457200" rtl="0" algn="l">
              <a:spcBef>
                <a:spcPts val="0"/>
              </a:spcBef>
              <a:spcAft>
                <a:spcPts val="0"/>
              </a:spcAft>
              <a:buSzPts val="1400"/>
              <a:buChar char="-"/>
            </a:pPr>
            <a:r>
              <a:rPr lang="en"/>
              <a:t>The K Value was set to 40 </a:t>
            </a:r>
            <a:endParaRPr/>
          </a:p>
          <a:p>
            <a:pPr indent="-317500" lvl="0" marL="457200" rtl="0" algn="l">
              <a:spcBef>
                <a:spcPts val="0"/>
              </a:spcBef>
              <a:spcAft>
                <a:spcPts val="0"/>
              </a:spcAft>
              <a:buSzPts val="1400"/>
              <a:buChar char="-"/>
            </a:pPr>
            <a:r>
              <a:rPr lang="en"/>
              <a:t>Has a fairly high Sensitivity rating </a:t>
            </a:r>
            <a:endParaRPr/>
          </a:p>
        </p:txBody>
      </p:sp>
      <p:pic>
        <p:nvPicPr>
          <p:cNvPr id="847" name="Google Shape;847;p118"/>
          <p:cNvPicPr preferRelativeResize="0"/>
          <p:nvPr/>
        </p:nvPicPr>
        <p:blipFill>
          <a:blip r:embed="rId3">
            <a:alphaModFix/>
          </a:blip>
          <a:stretch>
            <a:fillRect/>
          </a:stretch>
        </p:blipFill>
        <p:spPr>
          <a:xfrm>
            <a:off x="311697" y="1245122"/>
            <a:ext cx="2707150" cy="367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9"/>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Naive-Bayes Model</a:t>
            </a:r>
            <a:endParaRPr/>
          </a:p>
        </p:txBody>
      </p:sp>
      <p:sp>
        <p:nvSpPr>
          <p:cNvPr id="853" name="Google Shape;853;p119"/>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Naive-Bayes Model</a:t>
            </a:r>
            <a:endParaRPr/>
          </a:p>
        </p:txBody>
      </p:sp>
      <p:sp>
        <p:nvSpPr>
          <p:cNvPr id="859" name="Google Shape;859;p120"/>
          <p:cNvSpPr txBox="1"/>
          <p:nvPr>
            <p:ph idx="2" type="body"/>
          </p:nvPr>
        </p:nvSpPr>
        <p:spPr>
          <a:xfrm>
            <a:off x="3135025" y="1152475"/>
            <a:ext cx="5697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Model Based on </a:t>
            </a:r>
            <a:endParaRPr/>
          </a:p>
          <a:p>
            <a:pPr indent="-304800" lvl="1" marL="914400" rtl="0" algn="l">
              <a:spcBef>
                <a:spcPts val="0"/>
              </a:spcBef>
              <a:spcAft>
                <a:spcPts val="0"/>
              </a:spcAft>
              <a:buSzPts val="1200"/>
              <a:buChar char="-"/>
            </a:pPr>
            <a:r>
              <a:rPr lang="en"/>
              <a:t>Age</a:t>
            </a:r>
            <a:endParaRPr/>
          </a:p>
          <a:p>
            <a:pPr indent="-304800" lvl="1" marL="914400" rtl="0" algn="l">
              <a:spcBef>
                <a:spcPts val="0"/>
              </a:spcBef>
              <a:spcAft>
                <a:spcPts val="0"/>
              </a:spcAft>
              <a:buSzPts val="1200"/>
              <a:buChar char="-"/>
            </a:pPr>
            <a:r>
              <a:rPr lang="en"/>
              <a:t>Tenure</a:t>
            </a:r>
            <a:endParaRPr/>
          </a:p>
          <a:p>
            <a:pPr indent="-304800" lvl="1" marL="914400" rtl="0" algn="l">
              <a:spcBef>
                <a:spcPts val="0"/>
              </a:spcBef>
              <a:spcAft>
                <a:spcPts val="0"/>
              </a:spcAft>
              <a:buSzPts val="1200"/>
              <a:buChar char="-"/>
            </a:pPr>
            <a:r>
              <a:rPr lang="en"/>
              <a:t>Commute</a:t>
            </a:r>
            <a:endParaRPr/>
          </a:p>
          <a:p>
            <a:pPr indent="-304800" lvl="1" marL="914400" rtl="0" algn="l">
              <a:spcBef>
                <a:spcPts val="0"/>
              </a:spcBef>
              <a:spcAft>
                <a:spcPts val="0"/>
              </a:spcAft>
              <a:buSzPts val="1200"/>
              <a:buChar char="-"/>
            </a:pPr>
            <a:r>
              <a:rPr lang="en"/>
              <a:t>Job Level</a:t>
            </a:r>
            <a:endParaRPr/>
          </a:p>
          <a:p>
            <a:pPr indent="-304800" lvl="1" marL="914400" rtl="0" algn="l">
              <a:spcBef>
                <a:spcPts val="0"/>
              </a:spcBef>
              <a:spcAft>
                <a:spcPts val="0"/>
              </a:spcAft>
              <a:buSzPts val="1200"/>
              <a:buChar char="-"/>
            </a:pPr>
            <a:r>
              <a:rPr lang="en"/>
              <a:t>Role </a:t>
            </a:r>
            <a:endParaRPr/>
          </a:p>
          <a:p>
            <a:pPr indent="-304800" lvl="1" marL="914400" rtl="0" algn="l">
              <a:spcBef>
                <a:spcPts val="0"/>
              </a:spcBef>
              <a:spcAft>
                <a:spcPts val="0"/>
              </a:spcAft>
              <a:buSzPts val="1200"/>
              <a:buChar char="-"/>
            </a:pPr>
            <a:r>
              <a:rPr lang="en"/>
              <a:t>Salary</a:t>
            </a:r>
            <a:endParaRPr/>
          </a:p>
          <a:p>
            <a:pPr indent="-317500" lvl="0" marL="457200" rtl="0" algn="l">
              <a:spcBef>
                <a:spcPts val="0"/>
              </a:spcBef>
              <a:spcAft>
                <a:spcPts val="0"/>
              </a:spcAft>
              <a:buSzPts val="1400"/>
              <a:buChar char="-"/>
            </a:pPr>
            <a:r>
              <a:rPr lang="en"/>
              <a:t> Benefit:</a:t>
            </a:r>
            <a:endParaRPr/>
          </a:p>
          <a:p>
            <a:pPr indent="-304800" lvl="1" marL="914400" rtl="0" algn="l">
              <a:spcBef>
                <a:spcPts val="0"/>
              </a:spcBef>
              <a:spcAft>
                <a:spcPts val="0"/>
              </a:spcAft>
              <a:buSzPts val="1200"/>
              <a:buChar char="-"/>
            </a:pPr>
            <a:r>
              <a:rPr lang="en"/>
              <a:t>High Sensitivity</a:t>
            </a:r>
            <a:endParaRPr/>
          </a:p>
          <a:p>
            <a:pPr indent="-304800" lvl="1" marL="914400" rtl="0" algn="l">
              <a:spcBef>
                <a:spcPts val="0"/>
              </a:spcBef>
              <a:spcAft>
                <a:spcPts val="0"/>
              </a:spcAft>
              <a:buSzPts val="1200"/>
              <a:buChar char="-"/>
            </a:pPr>
            <a:r>
              <a:rPr lang="en"/>
              <a:t>May  get more False Positives, but the benefits of intervening with a possible attrition far outweighs the opposite</a:t>
            </a:r>
            <a:endParaRPr/>
          </a:p>
        </p:txBody>
      </p:sp>
      <p:pic>
        <p:nvPicPr>
          <p:cNvPr id="860" name="Google Shape;860;p120"/>
          <p:cNvPicPr preferRelativeResize="0"/>
          <p:nvPr/>
        </p:nvPicPr>
        <p:blipFill>
          <a:blip r:embed="rId3">
            <a:alphaModFix/>
          </a:blip>
          <a:stretch>
            <a:fillRect/>
          </a:stretch>
        </p:blipFill>
        <p:spPr>
          <a:xfrm>
            <a:off x="581047" y="1152475"/>
            <a:ext cx="2553978" cy="341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21"/>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866" name="Google Shape;866;p121"/>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72" name="Google Shape;872;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People leave for money</a:t>
            </a:r>
            <a:endParaRPr/>
          </a:p>
          <a:p>
            <a:pPr indent="-323850" lvl="0" marL="457200" rtl="0" algn="l">
              <a:spcBef>
                <a:spcPts val="0"/>
              </a:spcBef>
              <a:spcAft>
                <a:spcPts val="0"/>
              </a:spcAft>
              <a:buSzPts val="1500"/>
              <a:buChar char="-"/>
            </a:pPr>
            <a:r>
              <a:rPr lang="en"/>
              <a:t>When the employee feels as though they are not equal in </a:t>
            </a:r>
            <a:r>
              <a:rPr lang="en"/>
              <a:t>compensation</a:t>
            </a:r>
            <a:r>
              <a:rPr lang="en"/>
              <a:t> to their peers, the numbers suggest that </a:t>
            </a:r>
            <a:r>
              <a:rPr lang="en"/>
              <a:t>they</a:t>
            </a:r>
            <a:r>
              <a:rPr lang="en"/>
              <a:t> start to leave the company</a:t>
            </a:r>
            <a:endParaRPr/>
          </a:p>
          <a:p>
            <a:pPr indent="-323850" lvl="0" marL="457200" rtl="0" algn="l">
              <a:spcBef>
                <a:spcPts val="0"/>
              </a:spcBef>
              <a:spcAft>
                <a:spcPts val="0"/>
              </a:spcAft>
              <a:buSzPts val="1500"/>
              <a:buChar char="-"/>
            </a:pPr>
            <a:r>
              <a:rPr lang="en"/>
              <a:t>Models are not extremely accurate, but can help employers detect potential employees looking to leave</a:t>
            </a:r>
            <a:endParaRPr/>
          </a:p>
          <a:p>
            <a:pPr indent="-317500" lvl="1" marL="914400" rtl="0" algn="l">
              <a:spcBef>
                <a:spcPts val="0"/>
              </a:spcBef>
              <a:spcAft>
                <a:spcPts val="0"/>
              </a:spcAft>
              <a:buSzPts val="1400"/>
              <a:buChar char="-"/>
            </a:pPr>
            <a:r>
              <a:rPr lang="en"/>
              <a:t>Frito-Lays’ own data discovered that spending roughly $200 on each potential departure could sway an employee to stay. </a:t>
            </a:r>
            <a:endParaRPr/>
          </a:p>
          <a:p>
            <a:pPr indent="-311150" lvl="2" marL="1371600" rtl="0" algn="l">
              <a:spcBef>
                <a:spcPts val="0"/>
              </a:spcBef>
              <a:spcAft>
                <a:spcPts val="0"/>
              </a:spcAft>
              <a:buSzPts val="1300"/>
              <a:buChar char="-"/>
            </a:pPr>
            <a:r>
              <a:rPr lang="en"/>
              <a:t>It would cost $28,000 in incentives for each employee that had left. </a:t>
            </a:r>
            <a:endParaRPr/>
          </a:p>
          <a:p>
            <a:pPr indent="-317500" lvl="1" marL="914400" rtl="0" algn="l">
              <a:spcBef>
                <a:spcPts val="0"/>
              </a:spcBef>
              <a:spcAft>
                <a:spcPts val="0"/>
              </a:spcAft>
              <a:buSzPts val="1400"/>
              <a:buChar char="-"/>
            </a:pPr>
            <a:r>
              <a:rPr lang="en"/>
              <a:t>The Median cost of attrition for employee that left is roughly $11,000</a:t>
            </a:r>
            <a:endParaRPr/>
          </a:p>
          <a:p>
            <a:pPr indent="-323850" lvl="0" marL="457200" rtl="0" algn="l">
              <a:spcBef>
                <a:spcPts val="0"/>
              </a:spcBef>
              <a:spcAft>
                <a:spcPts val="0"/>
              </a:spcAft>
              <a:buSzPts val="1500"/>
              <a:buChar char="-"/>
            </a:pPr>
            <a:r>
              <a:rPr lang="en"/>
              <a:t>The Cost-to-Benefit Ratio is very high, it would take converting roughly 3-4 out of 140 Employees to make up that cost.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5" name="Shape 735"/>
        <p:cNvGrpSpPr/>
        <p:nvPr/>
      </p:nvGrpSpPr>
      <p:grpSpPr>
        <a:xfrm>
          <a:off x="0" y="0"/>
          <a:ext cx="0" cy="0"/>
          <a:chOff x="0" y="0"/>
          <a:chExt cx="0" cy="0"/>
        </a:xfrm>
      </p:grpSpPr>
      <p:sp>
        <p:nvSpPr>
          <p:cNvPr id="736" name="Google Shape;736;p10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Agenda</a:t>
            </a:r>
            <a:endParaRPr>
              <a:solidFill>
                <a:schemeClr val="dk1"/>
              </a:solidFill>
            </a:endParaRPr>
          </a:p>
        </p:txBody>
      </p:sp>
      <p:sp>
        <p:nvSpPr>
          <p:cNvPr id="737" name="Google Shape;737;p10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738" name="Google Shape;738;p10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Executive Summary</a:t>
            </a:r>
            <a:endParaRPr sz="1000">
              <a:solidFill>
                <a:schemeClr val="dk1"/>
              </a:solidFill>
            </a:endParaRPr>
          </a:p>
        </p:txBody>
      </p:sp>
      <p:sp>
        <p:nvSpPr>
          <p:cNvPr id="739" name="Google Shape;739;p105"/>
          <p:cNvSpPr txBox="1"/>
          <p:nvPr>
            <p:ph idx="4" type="body"/>
          </p:nvPr>
        </p:nvSpPr>
        <p:spPr>
          <a:xfrm>
            <a:off x="2597076" y="1226050"/>
            <a:ext cx="21915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Who are we?</a:t>
            </a:r>
            <a:endParaRPr sz="900">
              <a:solidFill>
                <a:schemeClr val="dk1"/>
              </a:solidFill>
            </a:endParaRPr>
          </a:p>
          <a:p>
            <a:pPr indent="0" lvl="0" marL="0" rtl="0" algn="l">
              <a:spcBef>
                <a:spcPts val="0"/>
              </a:spcBef>
              <a:spcAft>
                <a:spcPts val="0"/>
              </a:spcAft>
              <a:buNone/>
            </a:pPr>
            <a:r>
              <a:rPr lang="en" sz="900">
                <a:solidFill>
                  <a:schemeClr val="dk1"/>
                </a:solidFill>
              </a:rPr>
              <a:t>Why was a case study conducted?</a:t>
            </a:r>
            <a:endParaRPr sz="900">
              <a:solidFill>
                <a:schemeClr val="dk1"/>
              </a:solidFill>
            </a:endParaRPr>
          </a:p>
          <a:p>
            <a:pPr indent="0" lvl="0" marL="0" rtl="0" algn="l">
              <a:spcBef>
                <a:spcPts val="0"/>
              </a:spcBef>
              <a:spcAft>
                <a:spcPts val="0"/>
              </a:spcAft>
              <a:buNone/>
            </a:pPr>
            <a:r>
              <a:rPr lang="en" sz="900">
                <a:solidFill>
                  <a:schemeClr val="dk1"/>
                </a:solidFill>
              </a:rPr>
              <a:t>How does it help?</a:t>
            </a:r>
            <a:endParaRPr sz="900">
              <a:solidFill>
                <a:schemeClr val="dk1"/>
              </a:solidFill>
            </a:endParaRPr>
          </a:p>
        </p:txBody>
      </p:sp>
      <p:sp>
        <p:nvSpPr>
          <p:cNvPr id="740" name="Google Shape;740;p10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41" name="Google Shape;741;p10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000">
                <a:solidFill>
                  <a:schemeClr val="dk1"/>
                </a:solidFill>
              </a:rPr>
              <a:t>Summary of  Frito-Lays Employees</a:t>
            </a:r>
            <a:endParaRPr sz="1000">
              <a:solidFill>
                <a:schemeClr val="dk1"/>
              </a:solidFill>
            </a:endParaRPr>
          </a:p>
        </p:txBody>
      </p:sp>
      <p:sp>
        <p:nvSpPr>
          <p:cNvPr id="742" name="Google Shape;742;p105"/>
          <p:cNvSpPr txBox="1"/>
          <p:nvPr>
            <p:ph idx="7" type="body"/>
          </p:nvPr>
        </p:nvSpPr>
        <p:spPr>
          <a:xfrm>
            <a:off x="2597072" y="24780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900">
                <a:solidFill>
                  <a:schemeClr val="dk1"/>
                </a:solidFill>
              </a:rPr>
              <a:t>Demographics</a:t>
            </a:r>
            <a:endParaRPr sz="900">
              <a:solidFill>
                <a:schemeClr val="dk1"/>
              </a:solidFill>
            </a:endParaRPr>
          </a:p>
          <a:p>
            <a:pPr indent="0" lvl="0" marL="0" rtl="0" algn="l">
              <a:spcBef>
                <a:spcPts val="0"/>
              </a:spcBef>
              <a:spcAft>
                <a:spcPts val="0"/>
              </a:spcAft>
              <a:buClr>
                <a:schemeClr val="lt1"/>
              </a:buClr>
              <a:buSzPts val="1100"/>
              <a:buFont typeface="Arial"/>
              <a:buNone/>
            </a:pPr>
            <a:r>
              <a:rPr lang="en" sz="900">
                <a:solidFill>
                  <a:schemeClr val="dk1"/>
                </a:solidFill>
              </a:rPr>
              <a:t>Avg. Income</a:t>
            </a:r>
            <a:endParaRPr sz="900">
              <a:solidFill>
                <a:schemeClr val="dk1"/>
              </a:solidFill>
            </a:endParaRPr>
          </a:p>
          <a:p>
            <a:pPr indent="0" lvl="0" marL="0" rtl="0" algn="l">
              <a:spcBef>
                <a:spcPts val="0"/>
              </a:spcBef>
              <a:spcAft>
                <a:spcPts val="0"/>
              </a:spcAft>
              <a:buClr>
                <a:schemeClr val="lt1"/>
              </a:buClr>
              <a:buSzPts val="1100"/>
              <a:buFont typeface="Arial"/>
              <a:buNone/>
            </a:pPr>
            <a:r>
              <a:rPr lang="en" sz="900">
                <a:solidFill>
                  <a:schemeClr val="dk1"/>
                </a:solidFill>
              </a:rPr>
              <a:t>Daily Commute</a:t>
            </a:r>
            <a:endParaRPr sz="900">
              <a:solidFill>
                <a:schemeClr val="dk1"/>
              </a:solidFill>
            </a:endParaRPr>
          </a:p>
          <a:p>
            <a:pPr indent="0" lvl="0" marL="0" rtl="0" algn="l">
              <a:spcBef>
                <a:spcPts val="0"/>
              </a:spcBef>
              <a:spcAft>
                <a:spcPts val="0"/>
              </a:spcAft>
              <a:buClr>
                <a:schemeClr val="lt1"/>
              </a:buClr>
              <a:buSzPts val="1100"/>
              <a:buFont typeface="Arial"/>
              <a:buNone/>
            </a:pPr>
            <a:r>
              <a:rPr lang="en" sz="900">
                <a:solidFill>
                  <a:schemeClr val="dk1"/>
                </a:solidFill>
              </a:rPr>
              <a:t>Attritioned vs. Non-Attritioned</a:t>
            </a:r>
            <a:endParaRPr sz="900">
              <a:solidFill>
                <a:schemeClr val="dk1"/>
              </a:solidFill>
            </a:endParaRPr>
          </a:p>
        </p:txBody>
      </p:sp>
      <p:sp>
        <p:nvSpPr>
          <p:cNvPr id="743" name="Google Shape;743;p10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44" name="Google Shape;744;p10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Correlations and Causations</a:t>
            </a:r>
            <a:endParaRPr sz="1000">
              <a:solidFill>
                <a:schemeClr val="dk1"/>
              </a:solidFill>
            </a:endParaRPr>
          </a:p>
        </p:txBody>
      </p:sp>
      <p:sp>
        <p:nvSpPr>
          <p:cNvPr id="745" name="Google Shape;745;p105"/>
          <p:cNvSpPr txBox="1"/>
          <p:nvPr>
            <p:ph idx="13" type="body"/>
          </p:nvPr>
        </p:nvSpPr>
        <p:spPr>
          <a:xfrm>
            <a:off x="2597072" y="3464593"/>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Trends</a:t>
            </a:r>
            <a:endParaRPr sz="900">
              <a:solidFill>
                <a:schemeClr val="dk1"/>
              </a:solidFill>
            </a:endParaRPr>
          </a:p>
          <a:p>
            <a:pPr indent="0" lvl="0" marL="0" rtl="0" algn="l">
              <a:spcBef>
                <a:spcPts val="0"/>
              </a:spcBef>
              <a:spcAft>
                <a:spcPts val="0"/>
              </a:spcAft>
              <a:buNone/>
            </a:pPr>
            <a:r>
              <a:rPr lang="en" sz="900">
                <a:solidFill>
                  <a:schemeClr val="dk1"/>
                </a:solidFill>
              </a:rPr>
              <a:t>Relationship between Variables</a:t>
            </a:r>
            <a:endParaRPr sz="900">
              <a:solidFill>
                <a:schemeClr val="dk1"/>
              </a:solidFill>
            </a:endParaRPr>
          </a:p>
          <a:p>
            <a:pPr indent="0" lvl="0" marL="0" rtl="0" algn="l">
              <a:spcBef>
                <a:spcPts val="0"/>
              </a:spcBef>
              <a:spcAft>
                <a:spcPts val="0"/>
              </a:spcAft>
              <a:buNone/>
            </a:pPr>
            <a:r>
              <a:rPr lang="en" sz="900">
                <a:solidFill>
                  <a:schemeClr val="dk1"/>
                </a:solidFill>
              </a:rPr>
              <a:t>Reasons why people left</a:t>
            </a:r>
            <a:endParaRPr sz="900">
              <a:solidFill>
                <a:schemeClr val="dk1"/>
              </a:solidFill>
            </a:endParaRPr>
          </a:p>
        </p:txBody>
      </p:sp>
      <p:sp>
        <p:nvSpPr>
          <p:cNvPr id="746" name="Google Shape;746;p10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47" name="Google Shape;747;p10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KNN Model</a:t>
            </a:r>
            <a:endParaRPr sz="1000">
              <a:solidFill>
                <a:schemeClr val="dk1"/>
              </a:solidFill>
            </a:endParaRPr>
          </a:p>
        </p:txBody>
      </p:sp>
      <p:sp>
        <p:nvSpPr>
          <p:cNvPr id="748" name="Google Shape;748;p105"/>
          <p:cNvSpPr txBox="1"/>
          <p:nvPr>
            <p:ph idx="16" type="body"/>
          </p:nvPr>
        </p:nvSpPr>
        <p:spPr>
          <a:xfrm>
            <a:off x="6528806" y="1226054"/>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Model Based on similarity</a:t>
            </a:r>
            <a:endParaRPr sz="900">
              <a:solidFill>
                <a:schemeClr val="dk1"/>
              </a:solidFill>
            </a:endParaRPr>
          </a:p>
        </p:txBody>
      </p:sp>
      <p:sp>
        <p:nvSpPr>
          <p:cNvPr id="749" name="Google Shape;749;p10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750" name="Google Shape;750;p10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Naive-Bayes Model</a:t>
            </a:r>
            <a:endParaRPr sz="1000">
              <a:solidFill>
                <a:schemeClr val="dk1"/>
              </a:solidFill>
            </a:endParaRPr>
          </a:p>
        </p:txBody>
      </p:sp>
      <p:sp>
        <p:nvSpPr>
          <p:cNvPr id="751" name="Google Shape;751;p105"/>
          <p:cNvSpPr txBox="1"/>
          <p:nvPr>
            <p:ph idx="19" type="body"/>
          </p:nvPr>
        </p:nvSpPr>
        <p:spPr>
          <a:xfrm>
            <a:off x="6528806" y="24780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Model based on probability</a:t>
            </a:r>
            <a:endParaRPr sz="900">
              <a:solidFill>
                <a:schemeClr val="dk1"/>
              </a:solidFill>
            </a:endParaRPr>
          </a:p>
        </p:txBody>
      </p:sp>
      <p:sp>
        <p:nvSpPr>
          <p:cNvPr id="752" name="Google Shape;752;p10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753" name="Google Shape;753;p10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Conclusion</a:t>
            </a:r>
            <a:endParaRPr sz="1000">
              <a:solidFill>
                <a:schemeClr val="dk1"/>
              </a:solidFill>
            </a:endParaRPr>
          </a:p>
        </p:txBody>
      </p:sp>
      <p:sp>
        <p:nvSpPr>
          <p:cNvPr id="754" name="Google Shape;754;p105"/>
          <p:cNvSpPr txBox="1"/>
          <p:nvPr>
            <p:ph idx="22" type="body"/>
          </p:nvPr>
        </p:nvSpPr>
        <p:spPr>
          <a:xfrm>
            <a:off x="6528806" y="3464593"/>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Fun Facts</a:t>
            </a:r>
            <a:endParaRPr sz="900">
              <a:solidFill>
                <a:schemeClr val="dk1"/>
              </a:solidFill>
            </a:endParaRPr>
          </a:p>
          <a:p>
            <a:pPr indent="0" lvl="0" marL="0" rtl="0" algn="l">
              <a:spcBef>
                <a:spcPts val="0"/>
              </a:spcBef>
              <a:spcAft>
                <a:spcPts val="0"/>
              </a:spcAft>
              <a:buNone/>
            </a:pPr>
            <a:r>
              <a:rPr lang="en" sz="900">
                <a:solidFill>
                  <a:schemeClr val="dk1"/>
                </a:solidFill>
              </a:rPr>
              <a:t>Questions</a:t>
            </a:r>
            <a:endParaRPr sz="9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descr="a woman says all questions are equally important to me while talking to a man (Provided by Tenor)" id="878" name="Google Shape;878;p123"/>
          <p:cNvPicPr preferRelativeResize="0"/>
          <p:nvPr/>
        </p:nvPicPr>
        <p:blipFill>
          <a:blip r:embed="rId3">
            <a:alphaModFix/>
          </a:blip>
          <a:stretch>
            <a:fillRect/>
          </a:stretch>
        </p:blipFill>
        <p:spPr>
          <a:xfrm>
            <a:off x="311700" y="1170125"/>
            <a:ext cx="6692900" cy="373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6"/>
          <p:cNvSpPr txBox="1"/>
          <p:nvPr>
            <p:ph type="title"/>
          </p:nvPr>
        </p:nvSpPr>
        <p:spPr>
          <a:xfrm>
            <a:off x="697350" y="309407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Executive Summary</a:t>
            </a:r>
            <a:endParaRPr/>
          </a:p>
        </p:txBody>
      </p:sp>
      <p:sp>
        <p:nvSpPr>
          <p:cNvPr id="760" name="Google Shape;760;p106"/>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766" name="Google Shape;766;p107"/>
          <p:cNvSpPr txBox="1"/>
          <p:nvPr>
            <p:ph idx="1" type="body"/>
          </p:nvPr>
        </p:nvSpPr>
        <p:spPr>
          <a:xfrm>
            <a:off x="0" y="572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Barlow"/>
                <a:ea typeface="Barlow"/>
                <a:cs typeface="Barlow"/>
                <a:sym typeface="Barlow"/>
              </a:rPr>
              <a:t>WHO</a:t>
            </a:r>
            <a:endParaRPr b="1" sz="1200" u="sng">
              <a:latin typeface="Barlow"/>
              <a:ea typeface="Barlow"/>
              <a:cs typeface="Barlow"/>
              <a:sym typeface="Barlow"/>
            </a:endParaRPr>
          </a:p>
          <a:p>
            <a:pPr indent="0" lvl="0" marL="0" rtl="0" algn="l">
              <a:spcBef>
                <a:spcPts val="0"/>
              </a:spcBef>
              <a:spcAft>
                <a:spcPts val="0"/>
              </a:spcAft>
              <a:buNone/>
            </a:pPr>
            <a:r>
              <a:rPr lang="en" sz="1200"/>
              <a:t>DDS Analytics specializes in Talent Management Solutions and w</a:t>
            </a:r>
            <a:r>
              <a:rPr lang="en" sz="1200"/>
              <a:t>e primarily work with Fortune 100 Companies. We provide services that range from Workforce Planning, Employee Training, and reducing employee turnover. </a:t>
            </a:r>
            <a:endParaRPr sz="1200"/>
          </a:p>
          <a:p>
            <a:pPr indent="0" lvl="0" marL="0" rtl="0" algn="l">
              <a:spcBef>
                <a:spcPts val="0"/>
              </a:spcBef>
              <a:spcAft>
                <a:spcPts val="0"/>
              </a:spcAft>
              <a:buNone/>
            </a:pPr>
            <a:r>
              <a:t/>
            </a:r>
            <a:endParaRPr/>
          </a:p>
          <a:p>
            <a:pPr indent="0" lvl="0" marL="0" rtl="0" algn="l">
              <a:spcBef>
                <a:spcPts val="0"/>
              </a:spcBef>
              <a:spcAft>
                <a:spcPts val="0"/>
              </a:spcAft>
              <a:buNone/>
            </a:pPr>
            <a:r>
              <a:rPr b="1" lang="en" sz="1200" u="sng">
                <a:latin typeface="Barlow"/>
                <a:ea typeface="Barlow"/>
                <a:cs typeface="Barlow"/>
                <a:sym typeface="Barlow"/>
              </a:rPr>
              <a:t>WHAT</a:t>
            </a:r>
            <a:endParaRPr b="1" sz="1200" u="sng">
              <a:latin typeface="Barlow"/>
              <a:ea typeface="Barlow"/>
              <a:cs typeface="Barlow"/>
              <a:sym typeface="Barlow"/>
            </a:endParaRPr>
          </a:p>
          <a:p>
            <a:pPr indent="0" lvl="0" marL="0" rtl="0" algn="l">
              <a:spcBef>
                <a:spcPts val="0"/>
              </a:spcBef>
              <a:spcAft>
                <a:spcPts val="0"/>
              </a:spcAft>
              <a:buNone/>
            </a:pPr>
            <a:r>
              <a:rPr lang="en" sz="1200"/>
              <a:t>We were hired to assess company data and identify key factors that lead to attrition, to create models to help predict future attritions, and present our findings to the board.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u="sng">
                <a:latin typeface="Barlow"/>
                <a:ea typeface="Barlow"/>
                <a:cs typeface="Barlow"/>
                <a:sym typeface="Barlow"/>
              </a:rPr>
              <a:t>WHY</a:t>
            </a:r>
            <a:endParaRPr b="1" sz="1200" u="sng">
              <a:latin typeface="Barlow"/>
              <a:ea typeface="Barlow"/>
              <a:cs typeface="Barlow"/>
              <a:sym typeface="Barlow"/>
            </a:endParaRPr>
          </a:p>
          <a:p>
            <a:pPr indent="-304800" lvl="0" marL="457200" rtl="0" algn="l">
              <a:spcBef>
                <a:spcPts val="0"/>
              </a:spcBef>
              <a:spcAft>
                <a:spcPts val="0"/>
              </a:spcAft>
              <a:buSzPts val="1200"/>
              <a:buFont typeface="Barlow"/>
              <a:buChar char="-"/>
            </a:pPr>
            <a:r>
              <a:rPr lang="en" sz="1200">
                <a:latin typeface="Barlow"/>
                <a:ea typeface="Barlow"/>
                <a:cs typeface="Barlow"/>
                <a:sym typeface="Barlow"/>
              </a:rPr>
              <a:t>Attrition Costs and Savings</a:t>
            </a:r>
            <a:endParaRPr sz="1200">
              <a:latin typeface="Barlow"/>
              <a:ea typeface="Barlow"/>
              <a:cs typeface="Barlow"/>
              <a:sym typeface="Barlow"/>
            </a:endParaRPr>
          </a:p>
          <a:p>
            <a:pPr indent="-304800" lvl="1" marL="914400" rtl="0" algn="l">
              <a:spcBef>
                <a:spcPts val="0"/>
              </a:spcBef>
              <a:spcAft>
                <a:spcPts val="0"/>
              </a:spcAft>
              <a:buSzPts val="1200"/>
              <a:buFont typeface="Barlow"/>
              <a:buChar char="-"/>
            </a:pPr>
            <a:r>
              <a:rPr lang="en" sz="1200">
                <a:latin typeface="Barlow"/>
                <a:ea typeface="Barlow"/>
                <a:cs typeface="Barlow"/>
                <a:sym typeface="Barlow"/>
              </a:rPr>
              <a:t>Depending on the employee replacing them could cost 50% - 400% of that employee’s Salary (</a:t>
            </a:r>
            <a:r>
              <a:rPr lang="en" sz="1200" u="sng">
                <a:solidFill>
                  <a:srgbClr val="ADC2AC"/>
                </a:solidFill>
                <a:latin typeface="Barlow"/>
                <a:ea typeface="Barlow"/>
                <a:cs typeface="Barlow"/>
                <a:sym typeface="Barlow"/>
                <a:hlinkClick r:id="rId3">
                  <a:extLst>
                    <a:ext uri="{A12FA001-AC4F-418D-AE19-62706E023703}">
                      <ahyp:hlinkClr val="tx"/>
                    </a:ext>
                  </a:extLst>
                </a:hlinkClick>
              </a:rPr>
              <a:t>Employee Rentition</a:t>
            </a:r>
            <a:r>
              <a:rPr lang="en" sz="1200">
                <a:latin typeface="Barlow"/>
                <a:ea typeface="Barlow"/>
                <a:cs typeface="Barlow"/>
                <a:sym typeface="Barlow"/>
              </a:rPr>
              <a:t>)</a:t>
            </a:r>
            <a:endParaRPr sz="1200">
              <a:latin typeface="Barlow"/>
              <a:ea typeface="Barlow"/>
              <a:cs typeface="Barlow"/>
              <a:sym typeface="Barlow"/>
            </a:endParaRPr>
          </a:p>
          <a:p>
            <a:pPr indent="-304800" lvl="2" marL="1371600" rtl="0" algn="l">
              <a:spcBef>
                <a:spcPts val="0"/>
              </a:spcBef>
              <a:spcAft>
                <a:spcPts val="0"/>
              </a:spcAft>
              <a:buSzPts val="1200"/>
              <a:buFont typeface="Barlow"/>
              <a:buChar char="-"/>
            </a:pPr>
            <a:r>
              <a:rPr lang="en" sz="1200">
                <a:latin typeface="Barlow"/>
                <a:ea typeface="Barlow"/>
                <a:cs typeface="Barlow"/>
                <a:sym typeface="Barlow"/>
              </a:rPr>
              <a:t>Entry-Level: 30%-50%</a:t>
            </a:r>
            <a:endParaRPr sz="1200">
              <a:latin typeface="Barlow"/>
              <a:ea typeface="Barlow"/>
              <a:cs typeface="Barlow"/>
              <a:sym typeface="Barlow"/>
            </a:endParaRPr>
          </a:p>
          <a:p>
            <a:pPr indent="-304800" lvl="2" marL="1371600" rtl="0" algn="l">
              <a:spcBef>
                <a:spcPts val="0"/>
              </a:spcBef>
              <a:spcAft>
                <a:spcPts val="0"/>
              </a:spcAft>
              <a:buSzPts val="1200"/>
              <a:buFont typeface="Barlow"/>
              <a:buChar char="-"/>
            </a:pPr>
            <a:r>
              <a:rPr lang="en" sz="1200">
                <a:latin typeface="Barlow"/>
                <a:ea typeface="Barlow"/>
                <a:cs typeface="Barlow"/>
                <a:sym typeface="Barlow"/>
              </a:rPr>
              <a:t>Mid-Level: 125% - 150%</a:t>
            </a:r>
            <a:endParaRPr sz="1200">
              <a:latin typeface="Barlow"/>
              <a:ea typeface="Barlow"/>
              <a:cs typeface="Barlow"/>
              <a:sym typeface="Barlow"/>
            </a:endParaRPr>
          </a:p>
          <a:p>
            <a:pPr indent="-304800" lvl="2" marL="1371600" rtl="0" algn="l">
              <a:spcBef>
                <a:spcPts val="0"/>
              </a:spcBef>
              <a:spcAft>
                <a:spcPts val="0"/>
              </a:spcAft>
              <a:buSzPts val="1200"/>
              <a:buFont typeface="Barlow"/>
              <a:buChar char="-"/>
            </a:pPr>
            <a:r>
              <a:rPr lang="en" sz="1200">
                <a:latin typeface="Barlow"/>
                <a:ea typeface="Barlow"/>
                <a:cs typeface="Barlow"/>
                <a:sym typeface="Barlow"/>
              </a:rPr>
              <a:t>High-Level: 400%</a:t>
            </a:r>
            <a:endParaRPr sz="1200">
              <a:latin typeface="Barlow"/>
              <a:ea typeface="Barlow"/>
              <a:cs typeface="Barlow"/>
              <a:sym typeface="Barlow"/>
            </a:endParaRPr>
          </a:p>
          <a:p>
            <a:pPr indent="-304800" lvl="1" marL="914400" rtl="0" algn="l">
              <a:spcBef>
                <a:spcPts val="0"/>
              </a:spcBef>
              <a:spcAft>
                <a:spcPts val="0"/>
              </a:spcAft>
              <a:buSzPts val="1200"/>
              <a:buFont typeface="Barlow"/>
              <a:buChar char="-"/>
            </a:pPr>
            <a:r>
              <a:rPr lang="en" sz="1200">
                <a:latin typeface="Barlow"/>
                <a:ea typeface="Barlow"/>
                <a:cs typeface="Barlow"/>
                <a:sym typeface="Barlow"/>
              </a:rPr>
              <a:t>Based on Frito-Lay’s Data that by providing roughly $200 worth of Attention and Incentives could save the company thousands of dollars  in hidden overhead costs of replacing employees.</a:t>
            </a:r>
            <a:endParaRPr sz="1200">
              <a:latin typeface="Barlow"/>
              <a:ea typeface="Barlow"/>
              <a:cs typeface="Barlow"/>
              <a:sym typeface="Barlow"/>
            </a:endParaRPr>
          </a:p>
          <a:p>
            <a:pPr indent="-304800" lvl="0" marL="457200" rtl="0" algn="l">
              <a:spcBef>
                <a:spcPts val="0"/>
              </a:spcBef>
              <a:spcAft>
                <a:spcPts val="0"/>
              </a:spcAft>
              <a:buSzPts val="1200"/>
              <a:buFont typeface="Barlow"/>
              <a:buChar char="-"/>
            </a:pPr>
            <a:r>
              <a:rPr lang="en" sz="1200">
                <a:latin typeface="Barlow"/>
                <a:ea typeface="Barlow"/>
                <a:cs typeface="Barlow"/>
                <a:sym typeface="Barlow"/>
              </a:rPr>
              <a:t>Discovering areas where the company can improve</a:t>
            </a:r>
            <a:endParaRPr sz="1200">
              <a:latin typeface="Barlow"/>
              <a:ea typeface="Barlow"/>
              <a:cs typeface="Barlow"/>
              <a:sym typeface="Barlow"/>
            </a:endParaRPr>
          </a:p>
          <a:p>
            <a:pPr indent="0" lvl="0" marL="0" rtl="0" algn="l">
              <a:spcBef>
                <a:spcPts val="0"/>
              </a:spcBef>
              <a:spcAft>
                <a:spcPts val="0"/>
              </a:spcAft>
              <a:buClr>
                <a:schemeClr val="lt1"/>
              </a:buClr>
              <a:buSzPts val="1100"/>
              <a:buFont typeface="Arial"/>
              <a:buNone/>
            </a:pPr>
            <a:r>
              <a:t/>
            </a:r>
            <a:endParaRPr b="1" sz="1200" u="sng">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8"/>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$8,601,629</a:t>
            </a:r>
            <a:endParaRPr/>
          </a:p>
        </p:txBody>
      </p:sp>
      <p:sp>
        <p:nvSpPr>
          <p:cNvPr id="772" name="Google Shape;772;p10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How much money it would take to replace every Employee that left Frito-Lays</a:t>
            </a:r>
            <a:endParaRPr sz="1400"/>
          </a:p>
        </p:txBody>
      </p:sp>
      <p:pic>
        <p:nvPicPr>
          <p:cNvPr descr="a cartoon of a man with his hand on his face and the words oh my word written below him (Provided by Tenor)" id="773" name="Google Shape;773;p108"/>
          <p:cNvPicPr preferRelativeResize="0"/>
          <p:nvPr/>
        </p:nvPicPr>
        <p:blipFill>
          <a:blip r:embed="rId3">
            <a:alphaModFix/>
          </a:blip>
          <a:stretch>
            <a:fillRect/>
          </a:stretch>
        </p:blipFill>
        <p:spPr>
          <a:xfrm>
            <a:off x="3327700" y="1"/>
            <a:ext cx="1866500" cy="13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9"/>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Employee Summary</a:t>
            </a:r>
            <a:endParaRPr/>
          </a:p>
        </p:txBody>
      </p:sp>
      <p:sp>
        <p:nvSpPr>
          <p:cNvPr id="779" name="Google Shape;779;p109"/>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0"/>
          <p:cNvSpPr txBox="1"/>
          <p:nvPr>
            <p:ph type="title"/>
          </p:nvPr>
        </p:nvSpPr>
        <p:spPr>
          <a:xfrm>
            <a:off x="602450" y="698825"/>
            <a:ext cx="4002000" cy="23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Employee Demographics</a:t>
            </a:r>
            <a:endParaRPr sz="3800"/>
          </a:p>
        </p:txBody>
      </p:sp>
      <p:sp>
        <p:nvSpPr>
          <p:cNvPr id="785" name="Google Shape;785;p110"/>
          <p:cNvSpPr txBox="1"/>
          <p:nvPr>
            <p:ph idx="4294967295" type="body"/>
          </p:nvPr>
        </p:nvSpPr>
        <p:spPr>
          <a:xfrm>
            <a:off x="4604450" y="1170500"/>
            <a:ext cx="4473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870 Total Employees</a:t>
            </a:r>
            <a:endParaRPr sz="1700"/>
          </a:p>
          <a:p>
            <a:pPr indent="-336550" lvl="0" marL="457200" rtl="0" algn="l">
              <a:spcBef>
                <a:spcPts val="0"/>
              </a:spcBef>
              <a:spcAft>
                <a:spcPts val="0"/>
              </a:spcAft>
              <a:buSzPts val="1700"/>
              <a:buChar char="-"/>
            </a:pPr>
            <a:r>
              <a:rPr lang="en" sz="1700"/>
              <a:t>Gender</a:t>
            </a:r>
            <a:endParaRPr sz="1700"/>
          </a:p>
          <a:p>
            <a:pPr indent="-330200" lvl="1" marL="914400" rtl="0" algn="l">
              <a:spcBef>
                <a:spcPts val="0"/>
              </a:spcBef>
              <a:spcAft>
                <a:spcPts val="0"/>
              </a:spcAft>
              <a:buSzPts val="1600"/>
              <a:buChar char="-"/>
            </a:pPr>
            <a:r>
              <a:rPr lang="en" sz="1600"/>
              <a:t>Female:354</a:t>
            </a:r>
            <a:endParaRPr sz="1600"/>
          </a:p>
          <a:p>
            <a:pPr indent="-330200" lvl="1" marL="914400" rtl="0" algn="l">
              <a:spcBef>
                <a:spcPts val="0"/>
              </a:spcBef>
              <a:spcAft>
                <a:spcPts val="0"/>
              </a:spcAft>
              <a:buSzPts val="1600"/>
              <a:buChar char="-"/>
            </a:pPr>
            <a:r>
              <a:rPr lang="en" sz="1600"/>
              <a:t>Male:516</a:t>
            </a:r>
            <a:endParaRPr sz="1600"/>
          </a:p>
          <a:p>
            <a:pPr indent="-336550" lvl="0" marL="457200" rtl="0" algn="l">
              <a:spcBef>
                <a:spcPts val="0"/>
              </a:spcBef>
              <a:spcAft>
                <a:spcPts val="0"/>
              </a:spcAft>
              <a:buSzPts val="1700"/>
              <a:buChar char="-"/>
            </a:pPr>
            <a:r>
              <a:rPr lang="en" sz="1700"/>
              <a:t>Median Age: 37</a:t>
            </a:r>
            <a:endParaRPr sz="1700"/>
          </a:p>
          <a:p>
            <a:pPr indent="-336550" lvl="0" marL="457200" rtl="0" algn="l">
              <a:spcBef>
                <a:spcPts val="0"/>
              </a:spcBef>
              <a:spcAft>
                <a:spcPts val="0"/>
              </a:spcAft>
              <a:buSzPts val="1700"/>
              <a:buChar char="-"/>
            </a:pPr>
            <a:r>
              <a:rPr lang="en" sz="1700"/>
              <a:t>Average Tenure</a:t>
            </a:r>
            <a:endParaRPr sz="1700"/>
          </a:p>
          <a:p>
            <a:pPr indent="-330200" lvl="1" marL="914400" rtl="0" algn="l">
              <a:spcBef>
                <a:spcPts val="0"/>
              </a:spcBef>
              <a:spcAft>
                <a:spcPts val="0"/>
              </a:spcAft>
              <a:buSzPts val="1600"/>
              <a:buChar char="-"/>
            </a:pPr>
            <a:r>
              <a:rPr lang="en" sz="1600"/>
              <a:t>Mean: 5 Years</a:t>
            </a:r>
            <a:endParaRPr sz="1600"/>
          </a:p>
          <a:p>
            <a:pPr indent="-330200" lvl="1" marL="914400" rtl="0" algn="l">
              <a:spcBef>
                <a:spcPts val="0"/>
              </a:spcBef>
              <a:spcAft>
                <a:spcPts val="0"/>
              </a:spcAft>
              <a:buSzPts val="1600"/>
              <a:buChar char="-"/>
            </a:pPr>
            <a:r>
              <a:rPr lang="en" sz="1600"/>
              <a:t>Median: 6 Years</a:t>
            </a:r>
            <a:endParaRPr sz="1600"/>
          </a:p>
          <a:p>
            <a:pPr indent="-336550" lvl="0" marL="457200" rtl="0" algn="l">
              <a:spcBef>
                <a:spcPts val="0"/>
              </a:spcBef>
              <a:spcAft>
                <a:spcPts val="0"/>
              </a:spcAft>
              <a:buSzPts val="1700"/>
              <a:buChar char="-"/>
            </a:pPr>
            <a:r>
              <a:rPr lang="en" sz="1700"/>
              <a:t>Departments</a:t>
            </a:r>
            <a:endParaRPr sz="1700"/>
          </a:p>
          <a:p>
            <a:pPr indent="-330200" lvl="1" marL="914400" rtl="0" algn="l">
              <a:spcBef>
                <a:spcPts val="0"/>
              </a:spcBef>
              <a:spcAft>
                <a:spcPts val="0"/>
              </a:spcAft>
              <a:buSzPts val="1600"/>
              <a:buChar char="-"/>
            </a:pPr>
            <a:r>
              <a:rPr lang="en" sz="1600"/>
              <a:t>Human Resources: 35</a:t>
            </a:r>
            <a:endParaRPr sz="1600"/>
          </a:p>
          <a:p>
            <a:pPr indent="-330200" lvl="1" marL="914400" rtl="0" algn="l">
              <a:spcBef>
                <a:spcPts val="0"/>
              </a:spcBef>
              <a:spcAft>
                <a:spcPts val="0"/>
              </a:spcAft>
              <a:buSzPts val="1600"/>
              <a:buChar char="-"/>
            </a:pPr>
            <a:r>
              <a:rPr lang="en" sz="1600"/>
              <a:t>Research &amp; Development: 562</a:t>
            </a:r>
            <a:endParaRPr sz="1600"/>
          </a:p>
          <a:p>
            <a:pPr indent="-330200" lvl="1" marL="914400" rtl="0" algn="l">
              <a:spcBef>
                <a:spcPts val="0"/>
              </a:spcBef>
              <a:spcAft>
                <a:spcPts val="0"/>
              </a:spcAft>
              <a:buSzPts val="1600"/>
              <a:buChar char="-"/>
            </a:pPr>
            <a:r>
              <a:rPr lang="en" sz="1600"/>
              <a:t>Sales:273</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1"/>
          <p:cNvSpPr txBox="1"/>
          <p:nvPr>
            <p:ph type="title"/>
          </p:nvPr>
        </p:nvSpPr>
        <p:spPr>
          <a:xfrm>
            <a:off x="288600" y="69575"/>
            <a:ext cx="8566800" cy="58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300"/>
              <a:t>Employees who left                 </a:t>
            </a:r>
            <a:r>
              <a:rPr lang="en" sz="2300">
                <a:solidFill>
                  <a:schemeClr val="lt1"/>
                </a:solidFill>
              </a:rPr>
              <a:t>Employees who stayed</a:t>
            </a:r>
            <a:endParaRPr sz="3400">
              <a:solidFill>
                <a:schemeClr val="lt1"/>
              </a:solidFill>
            </a:endParaRPr>
          </a:p>
        </p:txBody>
      </p:sp>
      <p:sp>
        <p:nvSpPr>
          <p:cNvPr id="791" name="Google Shape;791;p111"/>
          <p:cNvSpPr txBox="1"/>
          <p:nvPr>
            <p:ph idx="2" type="body"/>
          </p:nvPr>
        </p:nvSpPr>
        <p:spPr>
          <a:xfrm>
            <a:off x="288600" y="652175"/>
            <a:ext cx="38370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a:solidFill>
                  <a:schemeClr val="dk1"/>
                </a:solidFill>
              </a:rPr>
              <a:t>Total: 140 People</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Age: 32 Years</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Commute:  9 Miles</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Salary: $38,052</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Job Level:1</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Tenure:3 Years</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Time in Current Role:2 Years</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Gender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Male: 87 / 15 %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Female: 53 / 16.9%</a:t>
            </a:r>
            <a:endParaRPr>
              <a:solidFill>
                <a:schemeClr val="dk1"/>
              </a:solidFill>
            </a:endParaRPr>
          </a:p>
          <a:p>
            <a:pPr indent="-323850" lvl="0" marL="457200" rtl="0" algn="l">
              <a:spcBef>
                <a:spcPts val="0"/>
              </a:spcBef>
              <a:spcAft>
                <a:spcPts val="0"/>
              </a:spcAft>
              <a:buClr>
                <a:schemeClr val="dk1"/>
              </a:buClr>
              <a:buSzPts val="1500"/>
              <a:buChar char="-"/>
            </a:pPr>
            <a:r>
              <a:rPr lang="en">
                <a:solidFill>
                  <a:schemeClr val="dk1"/>
                </a:solidFill>
              </a:rPr>
              <a:t>Attrition by Department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HR: 6 / 17.1%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R&amp;D: 75 /13.3%</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Sales: 59 /21.6%</a:t>
            </a:r>
            <a:endParaRPr>
              <a:solidFill>
                <a:schemeClr val="dk1"/>
              </a:solidFill>
            </a:endParaRPr>
          </a:p>
        </p:txBody>
      </p:sp>
      <p:sp>
        <p:nvSpPr>
          <p:cNvPr id="792" name="Google Shape;792;p111"/>
          <p:cNvSpPr txBox="1"/>
          <p:nvPr>
            <p:ph idx="4294967295" type="body"/>
          </p:nvPr>
        </p:nvSpPr>
        <p:spPr>
          <a:xfrm>
            <a:off x="4891525" y="791525"/>
            <a:ext cx="39999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
                <a:solidFill>
                  <a:schemeClr val="lt1"/>
                </a:solidFill>
              </a:rPr>
              <a:t>Total: 730 People </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Age:36 Years</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Commute:7 Miles</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Salary:$62,502</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Job Level:2</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Tenure: 6 Years</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Time in Current Role: 3 Years</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Gender: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Male: 429 / 85 %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Female: 301 / 83.1 %</a:t>
            </a:r>
            <a:endParaRPr>
              <a:solidFill>
                <a:schemeClr val="lt1"/>
              </a:solidFill>
            </a:endParaRPr>
          </a:p>
          <a:p>
            <a:pPr indent="-323850" lvl="0" marL="457200" rtl="0" algn="l">
              <a:spcBef>
                <a:spcPts val="0"/>
              </a:spcBef>
              <a:spcAft>
                <a:spcPts val="0"/>
              </a:spcAft>
              <a:buClr>
                <a:schemeClr val="lt1"/>
              </a:buClr>
              <a:buSzPts val="1500"/>
              <a:buChar char="-"/>
            </a:pPr>
            <a:r>
              <a:rPr lang="en">
                <a:solidFill>
                  <a:schemeClr val="lt1"/>
                </a:solidFill>
              </a:rPr>
              <a:t>Retention by Department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HR: 35 / 82.9%</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R&amp;D: 562 / 86.7%</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Sales: 273 / 78.4%</a:t>
            </a:r>
            <a:endParaRPr>
              <a:solidFill>
                <a:schemeClr val="lt1"/>
              </a:solidFill>
            </a:endParaRPr>
          </a:p>
        </p:txBody>
      </p:sp>
      <p:pic>
        <p:nvPicPr>
          <p:cNvPr descr="a close up of a person 's hand holding a marker that says sharpie (Provided by Tenor)" id="793" name="Google Shape;793;p111"/>
          <p:cNvPicPr preferRelativeResize="0"/>
          <p:nvPr/>
        </p:nvPicPr>
        <p:blipFill>
          <a:blip r:embed="rId3">
            <a:alphaModFix/>
          </a:blip>
          <a:stretch>
            <a:fillRect/>
          </a:stretch>
        </p:blipFill>
        <p:spPr>
          <a:xfrm rot="-5400000">
            <a:off x="2138186" y="2182663"/>
            <a:ext cx="4728475" cy="77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Correlations and Causations</a:t>
            </a:r>
            <a:endParaRPr/>
          </a:p>
        </p:txBody>
      </p:sp>
      <p:sp>
        <p:nvSpPr>
          <p:cNvPr id="799" name="Google Shape;799;p11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Plan">
  <a:themeElements>
    <a:clrScheme name="Simple Light">
      <a:dk1>
        <a:srgbClr val="FFFFFF"/>
      </a:dk1>
      <a:lt1>
        <a:srgbClr val="000000"/>
      </a:lt1>
      <a:dk2>
        <a:srgbClr val="FFFFFF"/>
      </a:dk2>
      <a:lt2>
        <a:srgbClr val="ADC2AC"/>
      </a:lt2>
      <a:accent1>
        <a:srgbClr val="83AFA8"/>
      </a:accent1>
      <a:accent2>
        <a:srgbClr val="346B66"/>
      </a:accent2>
      <a:accent3>
        <a:srgbClr val="78909C"/>
      </a:accent3>
      <a:accent4>
        <a:srgbClr val="3E618F"/>
      </a:accent4>
      <a:accent5>
        <a:srgbClr val="465F59"/>
      </a:accent5>
      <a:accent6>
        <a:srgbClr val="5B7973"/>
      </a:accent6>
      <a:hlink>
        <a:srgbClr val="ADC2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